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7" r:id="rId4"/>
    <p:sldId id="258" r:id="rId5"/>
    <p:sldId id="271" r:id="rId6"/>
    <p:sldId id="274" r:id="rId7"/>
    <p:sldId id="259" r:id="rId8"/>
    <p:sldId id="260" r:id="rId9"/>
    <p:sldId id="261" r:id="rId10"/>
    <p:sldId id="277" r:id="rId11"/>
    <p:sldId id="262" r:id="rId12"/>
    <p:sldId id="267" r:id="rId13"/>
    <p:sldId id="278" r:id="rId14"/>
    <p:sldId id="276" r:id="rId15"/>
    <p:sldId id="270" r:id="rId16"/>
    <p:sldId id="269" r:id="rId17"/>
    <p:sldId id="272" r:id="rId18"/>
    <p:sldId id="279" r:id="rId19"/>
    <p:sldId id="266" r:id="rId20"/>
    <p:sldId id="280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420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1:51.23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86044.71875"/>
      <inkml:brushProperty name="anchorY" value="-478301.21875"/>
      <inkml:brushProperty name="scaleFactor" value="0.5"/>
    </inkml:brush>
  </inkml:definitions>
  <inkml:trace contextRef="#ctx0" brushRef="#br0">670 328 4418,'0'0'0,"1"-1"2113,2-1 224,1-2-979,0 0 32,-1-1 93,-1-1-397,-1 0 131,0-1-313,-1-2 22,0-3-377,0-3 38,1-3-258,1-2 17,0-4-170,1-2 38,-1-3-41,0 0 62,-1 0-37,-3 1 68,-6 4 57,-5 7 43,-9 6-62,-7 10 61,-10 10-205,-8 9-16,-7 10-61,-6 5-32,-6 9-91,0 6 133,0 10-82,5 4-67,5 3 96,11-2-54,11-1-2,11-4 22,13-4 66,12-8-94,14-12 52,12-12 2,15-16 35,10-19-65,9-16 78,3-13-80,-1-6 24,-5 1 104,-12 5 24,-13 10 131,-14 13 83,-15 14 117,-16 19-153,-13 16 57,-13 20-112,-9 17-48,-6 21-161,-1 14 20,0 14-57,5 6-47,8 2 47,11-8-149,12-10-88,15-15-243,14-17-168,13-21-291,13-19-34,7-18-356,9-19 121,4-16-694,1-14 1,-3-13-2410,-5-17 987,-12 6-5626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1:55.796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87519.09375"/>
      <inkml:brushProperty name="anchorY" value="-482660.156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89731.96875"/>
      <inkml:brushProperty name="anchorY" value="-484798.7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1121.40625"/>
      <inkml:brushProperty name="anchorY" value="-486612.2187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3296.65625"/>
      <inkml:brushProperty name="anchorY" value="-487540.5312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4702.0625"/>
      <inkml:brushProperty name="anchorY" value="-489545.15625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3335.625"/>
      <inkml:brushProperty name="anchorY" value="-488717.78125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4724.5"/>
      <inkml:brushProperty name="anchorY" value="-490618.53125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7081.34375"/>
      <inkml:brushProperty name="anchorY" value="-491556.375"/>
      <inkml:brushProperty name="scaleFactor" value="0.5"/>
    </inkml:brush>
  </inkml:definitions>
  <inkml:trace contextRef="#ctx0" brushRef="#br0">0 722 5234,'0'0'0,"1"0"2674,0-2 335,2-2-1422,3-5 91,8-9-429,9-8-8,13-8-500,10-5-4,10-1-292,7 5-55,7 9-230,0 10 11,-1 16-59,-9 15 80,-10 21-46,-15 16 17,-13 20-21,-14 11 116,-12 12-71,-11 0 157,-10 3 51,-8-2-27,-6 1-37,-4-5-61,-3-4-137,-2-8-5,-1-8 27,2-11-110,3-10 14,7-8 10,6-9-64,10-8 1,7-7-22,8-6 2,10-7 36,13-5 26,16-7-99,13-6 126,18-7-22,12-2-66,11-4 5,4 0 107,-2 1-129,-9 3 44,-12 4 60,-14 4-151,-14 5-289,-11 3-538,-11 3-395,-8 0-3805,-5-2 1553,-4 1-9478</inkml:trace>
  <inkml:trace contextRef="#ctx0" brushRef="#br1" timeOffset="335.034">1369 2 8756,'0'0'0,"-1"-1"3121,-1 0 692,0 2-2850,1 3 763,0 10-688,3 10 82,1 13-365,2 8-40,2 8-269,2 4-225,2 2-69,1-3-157,2-4-216,0-7-494,0-7-142,-1-10-861,-3-9-259,-3-8-2716,-3-7 1142,-2-5-6375</inkml:trace>
  <inkml:trace contextRef="#ctx0" brushRef="#br2" timeOffset="782.359">1073 1043 2641,'0'0'0,"0"3"2801,3 1-298,3 4 160,8 1-1316,8-2 182,10-1-89,11-6-559,11-4 247,13-10-362,7-9 87,8-10-223,3-8 72,5-7-257,0-2 30,-3 1-245,-8 6 2,-12 6 3,-13 9-89,-16 8-50,-14 9 67,-12 6-46,-11 5-229,-8 4-138,-6 1-537,-5 1-206,-1-1-1309,-3-2-2191,0 0 867,4-1-6729</inkml:trace>
  <inkml:trace contextRef="#ctx0" brushRef="#br3" timeOffset="1374.102">1375 1314 5330,'0'0'0,"-3"3"2241,-1 5 523,-3 1-1736,0 0 658,2-1-657,2-4 39,6-5-385,9-8-99,9-7-221,9-6 0,8-4-115,3 0-16,2 4 35,-1 6 21,-1 8-6,-7 9 44,-7 14 45,-9 10 45,-10 13-64,-9 6-13,-9 3-110,-9-2-47,-4-3-145,-1-5 33,-1-5-60,0-8 30,3-7-66,5-7 18,9-6-121,9-7-135,14-8-5,10-3-51,12-1 42,8 2 41,7 6 157,0 6-22,-4 9 132,-10 11-86,-13 10 88,-16 10 13,-19 13-2,-17 7-33,-17 7 30,-8-2 9,-4-2-79,2-8-517,5-10-136,12-14-1062,10-12 5288,13-13-9188,13-16 6624,2 5-9419,2-3-633</inkml:trace>
  <inkml:trace contextRef="#ctx0" brushRef="#br4" timeOffset="1587.236">2368 1921 9877,'0'0'0,"0"8"3777,-1 18 487,0 11-2866,-5 13-310,-3 7-320,-6 4-482,-1-2-412,0-6-495,3-12-1399,3-12-2475,4-14 554,2-8-7300</inkml:trace>
  <inkml:trace contextRef="#ctx0" brushRef="#br5" timeOffset="2357.185">3064 54 8084,'0'0'0,"2"2"3441,2 3 580,2 8-2669,0 9 799,1 13-993,3 10 125,2 12-635,0 7 40,-1 4-346,-1-2 13,-1-2-307,-1-8 53,-1-9-146,-1-10-457,0-9-250,-1-10-710,-3-8-550,-2-7-3003,-2-6 1269,-1-3-7359</inkml:trace>
  <inkml:trace contextRef="#ctx0" brushRef="#br6" timeOffset="2691.123">2631 1012 6179,'0'0'0,"5"0"3313,11 1 598,17-5-1907,17-4 787,20-10-868,11-8-202,16-11-641,9-6-87,11-6-556,1 2-143,-1 3-113,-8 7-154,-11 8 8,-18 9-17,-17 8 36,-20 9-49,-17 6-114,-14 4-305,-15 1-165,-9-1-800,-7-1-323,-5-3-1089,-7-1-1976,-4 2 623,5 0-5699</inkml:trace>
  <inkml:trace contextRef="#ctx0" brushRef="#br7" timeOffset="3124.745">3051 1353 7363,'0'0'0,"-3"7"3106,-1 5 373,2 0-2348,5-2 656,11-8-813,13-11 83,17-12-281,14-10 94,11-5-323,4 1 10,1 7-186,-7 8-56,-10 14-128,-15 15 42,-16 19-5,-16 17-77,-18 16-51,-14 7-8,-13 4-24,-7-1-91,-6-3 43,-1-4 38,1-5-70,5-4-32,10-6 82,10-6-103,13-8 50,12-10-15,16-10-36,13-12-213,16-12-34,12-8-753,10-10-229,6-6-1254,3-5-2033,-3-2 597,-14 6-5892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1:53.61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83318.21875"/>
      <inkml:brushProperty name="anchorY" value="-478715.281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84831"/>
      <inkml:brushProperty name="anchorY" value="-480605.25"/>
      <inkml:brushProperty name="scaleFactor" value="0.5"/>
    </inkml:brush>
  </inkml:definitions>
  <inkml:trace contextRef="#ctx0" brushRef="#br0">264 191 5266,'0'0'0,"0"0"2257,-1 0 337,1 0-1703,1-2 619,6-3-635,7-6 67,13-6-299,10-7 122,11-7-277,5-2 35,7 3-208,1 6 67,-3 11-164,-8 14-15,-13 17-3,-13 13 30,-14 13-86,-16 7 45,-15 5-15,-10-1 2,-8-1-38,-2-5 12,-1-5-6,2-10-56,3-9-3,6-10-58,8-7 13,8-7-45,10-7 29,13-4-104,14-5 104,13-2-110,16-1 52,10 5 20,9 3-7,1 6-32,-1 7 66,-10 7 54,-14 8 42,-14 5 144,-17 7 4,-15 5 9,-17 6-68,-13 1-36,-13 0-105,-7-2 4,-6-2-29,2-3-315,3-4-210,8-8-540,6-6-306,8-8-838,8-10-1921,7-7 851,6-3-5729</inkml:trace>
  <inkml:trace contextRef="#ctx0" brushRef="#br1" timeOffset="462.228">1 1132 5939,'0'0'0,"2"0"2625,7-2 430,7-3-1599,11-1 260,11-2-91,13 0-497,9-1 43,9 2-317,4 2 29,7 0-309,3 2 93,8 1-214,5 0 51,11-4-135,3-4 12,3-8-85,-3-4 38,-5-4-92,-7 1-49,-10 1 9,-13 6 9,-15 3-6,-17 5 22,-15 3 13,-14 1-189,-12 1-280,-10 1-566,-7-1-185,-5 0-1063,-4-1-452,-1 1-2675,-4 3 939,5 0-6253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2:04.72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0929.15625"/>
      <inkml:brushProperty name="anchorY" value="-490367.1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2249.4375"/>
      <inkml:brushProperty name="anchorY" value="-493024.375"/>
      <inkml:brushProperty name="scaleFactor" value="0.5"/>
    </inkml:brush>
  </inkml:definitions>
  <inkml:trace contextRef="#ctx0" brushRef="#br0">587 117 5010,'0'0'0,"0"1"3378,-1 6-150,-3 6-480,-2 15-1049,0 15 374,1 22-611,3 18 78,2 23-417,4 16-107,4 16-442,4 4-145,3 3-236,1-8-153,0-11-19,-1-18-128,-3-20-66,-2-21-382,-4-19-69,-2-19-625,-3-15-72,-4-15-1218,-4-13-831,-2-12-853,-4-16-622,1 2-807</inkml:trace>
  <inkml:trace contextRef="#ctx0" brushRef="#br1" timeOffset="1414.873">478 136 4994,'0'0'0,"-1"0"2593,-3 0 131,0 2-1046,0 4-328,-1 3 19,1 6-478,0 5 35,-3 8-371,-3 9-8,-9 9-302,-8 9-45,-9 9-120,-6 5 16,-6 4-90,-1-3 2,1-4 69,3-10-61,8-11 77,8-12 148,9-13 15,7-11-30,8-12-36,6-10-27,7-12-110,4-11-48,4-11 6,2-8 26,5-4-47,3-1 15,7-2-24,4 2 25,9 1-46,3 0 50,7 1-34,1 2 30,3 1 10,-2 7 72,-5 8 74,-9 10 153,-11 10 40,-10 9 96,-8 9 2,-6 7-47,-6 7-75,-2 6 37,-2 5-112,0 3 30,1 5 42,3 0-35,3 3-79,4 3 60,4 7-135,6 4 0,3 3-118,2-1 102,2 0-131,0-3 37,-1-1-13,-1-4 75,-4-2-134,-4-5 62,-4-3 53,-4-5-56,-4-4 77,-3-5 91,-4-4-5,-2-5 11,-4-2 58,-3-4-91,-5-1 30,-7-3-11,-6-1-75,-6-2-15,-9 1-38,-7 0-70,-11 2 17,-5 2 45,-6 1-109,1 1 71,0 0-42,3 0-26,5 0 7,7-1-42,7-3 10,11-1-5,6-3-56,7-2-96,6-2 24,5-1-91,5 1 21,3 1 9,2 2-25,2 3-10,2 2 59,2 2 37,4 1-64,6-1 135,11-1 111,10-3-102,14-8 98,10-10 30,8-12-26,3-9-6,1-9 114,-3-3-108,-6-3 18,-10 6 106,-12 5-34,-12 11 54,-13 10 63,-11 11-15,-13 13-28,-10 11-7,-7 12-94,-2 10-69,-2 9 88,1 5-34,1 2-28,3-1 105,4-3 24,6-7-41,5-9 38,5-9-10,6-12-35,6-13-9,5-16-74,3-14-37,4-11-32,0-4 58,-1 0-77,-2 4 5,-1 10 54,0 11-19,2 15-30,1 16 217,3 21 48,1 15 128,3 14-22,1 8 113,-1 5-102,-4-2-3,-3-5-74,-4-13 53,-2-14-133,-2-15-1,-2-19-79,0-18-59,2-18-120,0-11-85,2-7-44,2-2-36,2 5 77,1 11-8,4 13 192,2 16-14,1 17 36,0 13 36,-1 12 68,-1 7-92,-2 0-228,-2-3-927,0-7-1155,0-9-2803,2-11 207,-2-4-6540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2:07.57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3965.78125"/>
      <inkml:brushProperty name="anchorY" value="-494885.156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2316.125"/>
      <inkml:brushProperty name="anchorY" value="-494168.3437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4071.65625"/>
      <inkml:brushProperty name="anchorY" value="-495676.5625"/>
      <inkml:brushProperty name="scaleFactor" value="0.5"/>
    </inkml:brush>
  </inkml:definitions>
  <inkml:trace contextRef="#ctx0" brushRef="#br0">588 197 6067,'0'0'0,"0"0"2865,0 1 318,-1 3-1548,-2 3 70,-2 4-264,-4 5-569,-5 6-31,-6 7-369,-6 8-133,-6 10-195,-5 7 29,-7 9-160,-4 3 38,-3 2-56,-1-3 29,1-5-30,4-9 46,7-12-32,11-12 30,12-14-9,12-14-16,14-15-13,11-13 40,10-13-32,5-12 30,4-12-46,2-6 32,1-3-29,-1 0-12,-2 0 60,-4 5 93,-5 3 14,-3 5 191,-4 5-10,-3 11 16,-1 11-51,-3 12-77,-2 12-131,-3 10 29,0 12-21,1 7 94,3 7 10,2 3 96,3 2 72,2 0-13,3 2-136,1 2 61,2 3-102,2 4 7,4 5-63,2 1 145,2 2 29,1 0 54,3 2-25,-1-2 70,0-2-150,-3-4-10,-6-6-59,-6-6 27,-7-7-107,-6-7 104,-7-6 59,-7-5-91,-7-5 16,-8-4 88,-8-1-197,-10-1-14,-11 1 35,-10 1-96,-11 4 8,-11 5-24,-10 8 22,-8 7-177,-5 8 51,0 4-99,3 2 115,7-4-93,8-8 141,14-7-22,14-11-26,17-9-379,17-9-80,17-7-637,18-7-294,14-5-1009,12-4-63,4-3-2679,-2 1 947,-8 8-5503</inkml:trace>
  <inkml:trace contextRef="#ctx0" brushRef="#br1" timeOffset="658.23">414 402 5330,'0'0'0,"-1"-3"2930,0-4 205,1-1-1497,0 2-8,-1 3-526,1 8-85,-2 12-338,-1 10 106,-2 14-150,0 10-23,0 9-185,1 4-28,1 1-175,1-7 39,1-11-119,2-13 84,2-15-161,3-14 64,4-17-79,1-14-1,4-16-58,0-9-6,1-8 35,0-2-50,-2 1 15,-2 6-24,-2 10 62,-2 13 0,-1 17 77,-1 15 168,1 19 69,-2 12 219,2 12-159,-2 3 82,1 1-134,0-3-96,-1-5-183,-1-9 114,-1-9-107,0-9-85,0-14 6,-1-13-49,1-14-104,1-11-66,1-7-9,1-2 12,1 3 47,1 10 24,-1 10 54,-2 13 213,-1 17 0,-1 15 147,-2 14 82,0 5 118,1 3-152,1-3 18,6-4-119,6-9-124,7-9-122,8-10-240,3-10-115,2-7-586,-2-4-303,-4-1-909,-8 0-370,-6 2-2456,-7 3 796,-5 3-5127</inkml:trace>
  <inkml:trace contextRef="#ctx0" brushRef="#br2" timeOffset="975.375">605 738 7219,'0'0'0,"0"9"3938,1 18 317,-1 22-2032,-1 21 301,0 23-1052,-1 12-170,-1 11-670,1 0-127,1-2-431,0-14-199,2-17-409,1-22-794,3-21-502,1-18-3421,3-19 1255,-1-8-8163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2:09.746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5362.65625"/>
      <inkml:brushProperty name="anchorY" value="-497948.90625"/>
      <inkml:brushProperty name="scaleFactor" value="0.5"/>
    </inkml:brush>
  </inkml:definitions>
  <inkml:trace contextRef="#ctx0" brushRef="#br0">437 209 5507,'0'0'0,"-3"-2"2225,-4-5 485,-4-5-1819,-5-6 662,-3-6-609,-3-3 131,-1-3-277,-2 2 67,-3 2-257,-1 6-11,-3 8-327,1 9-33,-2 15-162,2 13-104,1 18 34,3 14-5,2 15-21,6 9 26,5 8 48,5-1-69,7-3 99,7-13-30,9-19 11,8-17 57,9-23 57,8-23 25,6-24 0,0-17-51,-1-12 16,-4-5-27,-7 0-50,-8 6 88,-7 10 8,-7 14 18,-3 12-56,-3 14 19,1 14-63,2 13-41,5 14-86,5 8 76,6 6-30,4 0-11,4 0-32,0-5-85,2-3-221,2-7-673,5-8-293,1-9-46,4-13-3182,2-14 1707,-8-2-7723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2:11.15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00098.3125"/>
      <inkml:brushProperty name="anchorY" value="-504443.75"/>
      <inkml:brushProperty name="scaleFactor" value="0.5"/>
    </inkml:brush>
  </inkml:definitions>
  <inkml:trace contextRef="#ctx0" brushRef="#br0">1 91 5202,'0'0'0,"1"0"2594,2 1 391,0 3-1438,2 8 342,2 13-499,2 13 120,1 15-451,2 9-13,0 8-392,0 4 13,-3 4-331,-1-4-37,-1-6-86,-2-9-69,-1-11-64,-1-12-8,-1-12 32,-1-10-88,-1-12 102,-1-11-14,-1-15-32,0-15-80,2-18 77,2-12-122,9-12 34,7-5 6,12-4 13,8 0 16,11 4-40,7 12-118,7 17-172,0 16-708,0 19-488,-5 14-3276,-4 14 1181,-13 4-8170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2:14.59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12918.84375"/>
      <inkml:brushProperty name="anchorY" value="-516380.0625"/>
      <inkml:brushProperty name="scaleFactor" value="0.5"/>
    </inkml:brush>
  </inkml:definitions>
  <inkml:trace contextRef="#ctx0" brushRef="#br0">1 0 8164,'0'0'0,"2"0"3681,3 9 468,1 13-2057,0 21-337,1 19-21,2 22-989,2 15-57,3 14-392,2 1-259,0-4-258,1-14-185,-1-16-239,-1-18-855,-3-17-434,-2-17-2892,-4-14 862,-3-10-6784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2:14.84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14359.71875"/>
      <inkml:brushProperty name="anchorY" value="-518634.96875"/>
      <inkml:brushProperty name="scaleFactor" value="0.5"/>
    </inkml:brush>
  </inkml:definitions>
  <inkml:trace contextRef="#ctx0" brushRef="#br0">33 77 8388,'0'0'0,"-2"7"7891,-4 7-1568,0 3-1214,-1 1-2289,1-3-1566,2-6-355,2-9-949,5-10-633,3-10-454,3-7-2753,0-7-2753,0-2 275,-2 6-8734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2:13.196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08876.34375"/>
      <inkml:brushProperty name="anchorY" value="-512196.7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07541.75"/>
      <inkml:brushProperty name="anchorY" value="-510753.187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09631.75"/>
      <inkml:brushProperty name="anchorY" value="-512611.812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11430.8125"/>
      <inkml:brushProperty name="anchorY" value="-514154.875"/>
      <inkml:brushProperty name="scaleFactor" value="0.5"/>
    </inkml:brush>
  </inkml:definitions>
  <inkml:trace contextRef="#ctx0" brushRef="#br0">94 671 5507,'0'0'0,"-7"9"2016,-11 17 487,-2 11-1689,0 12 101,3 3-30,7 2-359,8-6 53,13-9-85,12-11 103,16-13-221,12-14 105,13-17-151,4-15-55,3-16-101,-5-10 18,-9-8-35,-14-2 80,-13-1 14,-13 5 56,-16 6 64,-10 10-51,-13 9-72,-11 10 22,-12 10-164,-11 8-162,-8 7-224,-3 6-683,1 9-390,5 6-2763,10 8 930,13-2-6678</inkml:trace>
  <inkml:trace contextRef="#ctx0" brushRef="#br1" timeOffset="486.32">756 378 7459,'0'0'0,"2"10"3410,3 18 336,2 17-2412,1 14 616,0 11-1032,-2 2-49,0-1-444,-2-7 7,-2-9-243,0-12-7,-1-13-52,2-14 22,1-18-141,2-17 96,5-18-54,3-15-80,6-15 25,5-10-14,7-7 18,5 5-42,5 13 14,2 17 68,2 22 167,-2 23 124,-1 27 54,-4 20 189,-3 18-117,-6 7-27,-5 5-269,-4-3 106,-3-3-293,-1-8-261,0-7-294,0-10-582,3-11-298,2-11-1219,7-12-172,4-10-1576,7-11 72,-6-1-2261</inkml:trace>
  <inkml:trace contextRef="#ctx0" brushRef="#br2" timeOffset="861.309">2081 463 6675,'0'0'0,"-3"1"3906,-7 6 93,-5 8-1483,-8 15-673,-6 11-266,-5 11-947,0 3-134,1 2-368,6-1-8,6-5-107,8-8-173,9-12-88,10-12-120,11-14-112,9-13-150,6-14 142,3-8 56,-3-10 170,-3-6 76,-6-3 124,-5 3 241,-4 10 56,-3 11 210,-2 17 51,1 20 246,4 17-168,3 11-9,5 5-162,7-2-37,7-7-284,4-9-116,6-9-230,2-10-593,2-10-189,0-9-1301,-1-9-49,-5-9-2134,-5-11 365,-10 4-3307</inkml:trace>
  <inkml:trace contextRef="#ctx0" brushRef="#br3" timeOffset="1098.752">2671 1 8292,'0'0'0,"-1"2"3746,-1 9 410,0 16-2526,4 15 355,3 19-923,5 13-195,5 15-451,4 6-144,5 6-205,1-6-291,1-7-88,-2-12-451,-4-12-118,-3-13-933,-4-13-45,-3-13-2613,-2-13 935,-3-8-5869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2:11.599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02022.5"/>
      <inkml:brushProperty name="anchorY" value="-505638.437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03810.90625"/>
      <inkml:brushProperty name="anchorY" value="-507210.7187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05187.625"/>
      <inkml:brushProperty name="anchorY" value="-509527.0937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07601.125"/>
      <inkml:brushProperty name="anchorY" value="-511054.875"/>
      <inkml:brushProperty name="scaleFactor" value="0.5"/>
    </inkml:brush>
  </inkml:definitions>
  <inkml:trace contextRef="#ctx0" brushRef="#br0">401 638 7251,'0'0'0,"-5"0"3666,-8 1 373,-10 1-1937,-11 3-263,-8 6-396,-7 7-928,0 8-166,0 8-266,5 8-96,8 9 15,8 4-2,10 6-21,9-2-30,8-5 65,8-12-22,10-13-48,8-14 90,9-18-28,6-16-9,5-17 24,1-12 30,-2-9-64,-6-3 58,-8 1-37,-9 9 29,-9 13 30,-8 14 160,-5 20-43,-4 16 136,-1 16 43,2 9-118,6 8-69,9 2-2,11-1-86,9-6-336,11-9-78,7-11-562,9-10-163,4-13-1172,10-14 70,2-14-2401,7-14 662,-14 2-4559</inkml:trace>
  <inkml:trace contextRef="#ctx0" brushRef="#br1" timeOffset="185.571">1217 90 6707,'0'0'0,"1"2"3234,2 11 260,4 16-1717,3 23-184,2 20-318,2 21-653,1 14-102,-1 11-338,-2-1-244,-3-4-333,-3-13-739,-3-15-271,-2-19-2864,-1-17 1019,0-18-6497</inkml:trace>
  <inkml:trace contextRef="#ctx0" brushRef="#br2" timeOffset="699.841">746 669 6227,'0'0'0,"1"2"3329,7 1 244,11 1-1191,20-2-821,17-2 45,21-8-878,10-7-141,10-8-459,3-7 6,3-4-100,-5-1-12,-5 0-4,-11 6-2,-13 7 131,-17 9 355,-16 13 186,-13 12 275,-12 17 48,-8 17 72,-5 19-320,-2 10-13,-1 9-387,3 1 72,4-1-179,5-7-96,2-7-149,4-11 47,2-10-159,1-13-427,1-12-35,0-11-640,-2-12-238,-3-13-779,-5-13 193,-3-11-719,-4-13 529,-5-9-2091,-9-16 1341,1 10-4873</inkml:trace>
  <inkml:trace contextRef="#ctx0" brushRef="#br3" timeOffset="797.519">1692 189 4114,'0'0'0,"-3"-17"2993,-4-16 393,0-7-748,-2 2 201,0 7-659,0 9-177,2 14-957,4 12-462,5 9-893,6 2-1527,5-1-2824,6-5 868,-2-3-8540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1:52.251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84617.625"/>
      <inkml:brushProperty name="anchorY" value="-479917.34375"/>
      <inkml:brushProperty name="scaleFactor" value="0.5"/>
    </inkml:brush>
  </inkml:definitions>
  <inkml:trace contextRef="#ctx0" brushRef="#br0">45 0 10677,'0'0'0,"-2"5"5106,-4 7 355,-2 1-3406,0 2 378,0-2-1529,1-1-109,3-3-741,2-3-833,3-4-622,2-4-4671,3-6 1712,0-1-12129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2:10.064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7029.21875"/>
      <inkml:brushProperty name="anchorY" value="-499559.8437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8563.4375"/>
      <inkml:brushProperty name="anchorY" value="-501901.46875"/>
      <inkml:brushProperty name="scaleFactor" value="0.5"/>
    </inkml:brush>
  </inkml:definitions>
  <inkml:trace contextRef="#ctx0" brushRef="#br0">0 30 7075,'0'0'0,"1"6"3698,1 15 205,1 18-2094,3 18 536,1 20-1035,2 17-128,2 15-518,2 5-184,0 4-290,1-6-161,2-5-170,2-15-276,1-15-71,0-18-547,0-19-163,-1-18-627,2-18-85,0-18-2417,0-17 1080,-4 0-5580</inkml:trace>
  <inkml:trace contextRef="#ctx0" brushRef="#br1" timeOffset="193.158">470 0 7443,'0'0'0,"3"5"3666,3 12 392,3 19-2297,2 23 530,3 25-959,3 20-105,4 18-672,3 3-22,3-1-362,-2-9-27,0-9-130,-3-12 74,-3-11-256,-3-13-433,-3-15-410,-4-17-1267,-4-14-2623,-5-14 907,-1-8-7309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2:26.169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15639.90625"/>
      <inkml:brushProperty name="anchorY" value="-519827.87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16948.5"/>
      <inkml:brushProperty name="anchorY" value="-522130.0937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18810.9375"/>
      <inkml:brushProperty name="anchorY" value="-523309.562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20820.21875"/>
      <inkml:brushProperty name="anchorY" value="-524622.2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22449.5625"/>
      <inkml:brushProperty name="anchorY" value="-526021.625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24358.0625"/>
      <inkml:brushProperty name="anchorY" value="-527616.5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25838.125"/>
      <inkml:brushProperty name="anchorY" value="-529693.875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28353.75"/>
      <inkml:brushProperty name="anchorY" value="-532082.0625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30207.5625"/>
      <inkml:brushProperty name="anchorY" value="-533271.625"/>
      <inkml:brushProperty name="scaleFactor" value="0.5"/>
    </inkml:brush>
    <inkml:brush xml:id="br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28622.9375"/>
      <inkml:brushProperty name="anchorY" value="-533101.4375"/>
      <inkml:brushProperty name="scaleFactor" value="0.5"/>
    </inkml:brush>
    <inkml:brush xml:id="br1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30668.4375"/>
      <inkml:brushProperty name="anchorY" value="-534513.25"/>
      <inkml:brushProperty name="scaleFactor" value="0.5"/>
    </inkml:brush>
    <inkml:brush xml:id="br1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32039"/>
      <inkml:brushProperty name="anchorY" value="-535798.375"/>
      <inkml:brushProperty name="scaleFactor" value="0.5"/>
    </inkml:brush>
    <inkml:brush xml:id="br1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33743.625"/>
      <inkml:brushProperty name="anchorY" value="-537004.125"/>
      <inkml:brushProperty name="scaleFactor" value="0.5"/>
    </inkml:brush>
    <inkml:brush xml:id="br1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35444.8125"/>
      <inkml:brushProperty name="anchorY" value="-538495.625"/>
      <inkml:brushProperty name="scaleFactor" value="0.5"/>
    </inkml:brush>
    <inkml:brush xml:id="br1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37345.25"/>
      <inkml:brushProperty name="anchorY" value="-540520.875"/>
      <inkml:brushProperty name="scaleFactor" value="0.5"/>
    </inkml:brush>
    <inkml:brush xml:id="br1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39130.4375"/>
      <inkml:brushProperty name="anchorY" value="-542117.9375"/>
      <inkml:brushProperty name="scaleFactor" value="0.5"/>
    </inkml:brush>
    <inkml:brush xml:id="br1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40955.375"/>
      <inkml:brushProperty name="anchorY" value="-543680.6875"/>
      <inkml:brushProperty name="scaleFactor" value="0.5"/>
    </inkml:brush>
    <inkml:brush xml:id="br1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42373.1875"/>
      <inkml:brushProperty name="anchorY" value="-545251.75"/>
      <inkml:brushProperty name="scaleFactor" value="0.5"/>
    </inkml:brush>
    <inkml:brush xml:id="br1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43905.9375"/>
      <inkml:brushProperty name="anchorY" value="-546390.25"/>
      <inkml:brushProperty name="scaleFactor" value="0.5"/>
    </inkml:brush>
    <inkml:brush xml:id="br1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45341.0625"/>
      <inkml:brushProperty name="anchorY" value="-547902.875"/>
      <inkml:brushProperty name="scaleFactor" value="0.5"/>
    </inkml:brush>
    <inkml:brush xml:id="br2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46925.3125"/>
      <inkml:brushProperty name="anchorY" value="-549560.5625"/>
      <inkml:brushProperty name="scaleFactor" value="0.5"/>
    </inkml:brush>
    <inkml:brush xml:id="br2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48343.625"/>
      <inkml:brushProperty name="anchorY" value="-551669.4375"/>
      <inkml:brushProperty name="scaleFactor" value="0.5"/>
    </inkml:brush>
    <inkml:brush xml:id="br2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49983.5"/>
      <inkml:brushProperty name="anchorY" value="-552715.375"/>
      <inkml:brushProperty name="scaleFactor" value="0.5"/>
    </inkml:brush>
    <inkml:brush xml:id="br2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51620.5"/>
      <inkml:brushProperty name="anchorY" value="-554576.625"/>
      <inkml:brushProperty name="scaleFactor" value="0.5"/>
    </inkml:brush>
    <inkml:brush xml:id="br2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50287.6875"/>
      <inkml:brushProperty name="anchorY" value="-553889.9375"/>
      <inkml:brushProperty name="scaleFactor" value="0.5"/>
    </inkml:brush>
    <inkml:brush xml:id="br2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51993.375"/>
      <inkml:brushProperty name="anchorY" value="-555413"/>
      <inkml:brushProperty name="scaleFactor" value="0.5"/>
    </inkml:brush>
  </inkml:definitions>
  <inkml:trace contextRef="#ctx0" brushRef="#br0">264 47 3794,'0'0'0,"0"-1"1681,2-2 279,1-3-1181,-1-2 467,1 0-413,-1 0 135,1 2-290,-2 1 77,0 4-259,-1 2 139,-2 6-109,0 5 231,-3 8-122,0 4 214,-1 9-206,1 5 104,1 9-107,3 6 158,3 8-86,3 4 216,2 7-226,2 2 74,-1 3-229,-1-3-72,-2-1-160,-1-6-8,1-4-88,-1-5-78,1-6-58,1-7-30,-1-6-37,0-6-13,0-6-19,-3-6-297,-1-5-196,-2-6-580,-1-6-293,-2-6-880,-2-8-118,-1-8-2336,0-12 908,0 3-5080</inkml:trace>
  <inkml:trace contextRef="#ctx0" brushRef="#br1" timeOffset="307.795">0 613 5811,'0'0'0,"0"1"2385,0 0 429,3-1-2008,5 0 600,7 0-718,7-1-95,13-2-300,11-2-39,9 0-73,5-3-72,3-2-61,-2 0 11,-4-1-48,-8 1-494,-7 0-216,-9 1-2735,-7 3 1039,-8 2-6979</inkml:trace>
  <inkml:trace contextRef="#ctx0" brushRef="#br2" timeOffset="927.196">622 599 5795,'0'0'0,"0"6"2769,-2 12 411,0 10-1873,0 11 617,0 10-865,1 5-83,2 7-458,3-1-40,3 0-289,1-5 19,3-7-139,1-10 46,2-10-133,2-9 127,3-10-117,0-8 53,2-10-53,0-9 51,-1-9-35,-1-7 29,-4-8-63,-1-5 92,-3-7-66,-1-1-34,0-4 28,-1 3 6,2 1-21,-1 7 8,2 10 15,0 11-4,0 15 20,2 16-23,1 18 101,1 15 101,1 13 52,0 8-4,1 6 48,1 0-47,1-2-134,1-6 37,2-7-58,1-10 29,1-9-48,-1-10-5,1-10 0,-2-8-41,0-11 30,-4-10-29,-1-12 8,-4-10-3,-2-9-75,-3-3-371,-2-2-85,-1 3-562,-2 2-335,0 5-637,-1 4 2596,0 9-5210,1 8 3665,-1 9-10833</inkml:trace>
  <inkml:trace contextRef="#ctx0" brushRef="#br3" timeOffset="1300.698">1553 960 5218,'0'0'0,"5"0"2305,7-1 262,7-4-1831,5-7 633,5-10-857,3-8 104,1-7-266,-2-5 178,-6-1-141,-8 3 115,-9 3-126,-11 8-19,-11 9-183,-11 11-12,-10 15-47,-5 12 171,-3 13 2,3 11 232,7 11-93,8 4 42,11 2-154,12-1-69,12 0-196,10-6 44,12-7-161,7-11-411,8-13-245,4-14-859,3-13-242,-1-12-2149,-1-13 644,-11 2-4218</inkml:trace>
  <inkml:trace contextRef="#ctx0" brushRef="#br4" timeOffset="1692.192">2036 664 4754,'0'0'0,"-1"0"2257,0 1 467,0 9-1515,1 10 479,3 13-575,1 11 15,3 10-493,3 5 46,3 2-214,0-3-57,-1-5-108,-1-7-57,-2-12 25,-1-11-129,0-14-2,-1-14-80,2-17 53,2-15-115,2-15 14,3-9-102,2-8-50,2 0-105,2 1 3,3 10-10,1 14 90,0 15 67,-1 19 80,-2 20 136,-2 20-10,-1 12 34,0 12-3,-3 3-34,1 1-102,0-7 46,2-6-41,3-12-439,3-12-398,3-15-774,2-16-2163,1-16 525,-5-2-5407</inkml:trace>
  <inkml:trace contextRef="#ctx0" brushRef="#br5" timeOffset="1891.096">2772 252 6787,'0'0'0,"0"-6"3394,-2-3 391,3 3-2203,2 5 635,5 15-1096,4 16-129,4 20-517,3 11-37,0 15-278,-3 7 32,-4 11-104,-5 3-19,-6 1-18,-3-7-19,-2-9-35,2-15-141,2-17-130,6-16-553,7-17-121,4-17-772,4-15-119,-2-13-2469,-2-9 1122,-3 2-5691</inkml:trace>
  <inkml:trace contextRef="#ctx0" brushRef="#br6" timeOffset="2479.599">2461 630 6723,'0'0'0,"10"0"3522,18-2 186,21-3-2238,17-2 408,15-3-1195,5 0-98,2 0-564,-5 1-48,-8 2-218,-11 2-43,-12 2-6,-15 3-10,-11 3 149,-12 4 425,-8 5 111,-5 7 358,-1 7 174,1 9 242,4 10-208,6 9 48,4 7-293,5 0-113,6-1-303,4-6-105,2-13-34,2-12-88,2-16-41,-1-16-50,-1-18-10,-4-13-191,-3-13 89,-6-8-18,-4-6 36,-6 0 49,-4 2 82,-3 9-74,-2 12 48,-3 14 98,-2 19-48,-1 22 153,-1 26 52,-1 20 12,1 25-49,1 12 38,1 15-163,4 2-29,5 2 0,4-6-180,2-7-193,2-16-609,1-18-371,0-22-1214,0-22-2607,-1-21 946,-4-11-7353</inkml:trace>
  <inkml:trace contextRef="#ctx0" brushRef="#br7" timeOffset="3389.108">3941 728 5442,'0'0'0,"0"0"2898,1-1 298,1 0-1561,3-1 204,7 1-716,7 0-208,10 0-491,9 0-16,11-2-264,7 0 104,5-1-178,-1 0 100,-4 1-164,-7-1-105,-7 0-368,-7-2-1048,-6-5-2439,-5-5 817,-7 2-7168</inkml:trace>
  <inkml:trace contextRef="#ctx0" brushRef="#br8" timeOffset="3907.988">5244 163 5779,'0'0'0,"-4"-3"2849,-7-1 336,-7 0-1832,-6 0 451,-8 2-913,-5 2-115,-2 1-499,0 3-90,0 2-128,2 0-32,2 1 13,5 1-30,7 5 9,7 7 34,7 16 102,5 15 253,6 17 67,4 12 189,2 14 22,2 4-8,2 6-230,2-3-45,0-5-209,0-9-49,1-10-79,-1-14-103,-2-12-72,-3-14-308,-4-12-220,-5-11-559,-4-8-263,-3-6-758,-6-8-1886,-2-7 811,2 1-5618</inkml:trace>
  <inkml:trace contextRef="#ctx0" brushRef="#br9" timeOffset="4307.095">4624 877 5555,'0'0'0,"1"0"2881,5 2 94,8 1-1391,15 0-156,13-1-353,17-5-662,11-6-2,12-6-315,5-6 184,4-5-93,-4 1 285,-7 2 110,-13 6 245,-16 7-48,-17 8 205,-15 11-141,-13 12 14,-8 10-209,-5 8 35,-3 6-229,-2 2-57,2 3-165,1-2-61,2-2-72,1-4-105,1-5 41,3-6-40,1-10-49,1-7-490,2-12-69,0-11-873,1-12-289,1-10-1135,0-12-1740,0-8 498,-1 6-5315</inkml:trace>
  <inkml:trace contextRef="#ctx0" brushRef="#br10" timeOffset="4457.552">5231 469 4802,'0'0'0,"-1"-3"3042,-2-3 335,0-1-1440,1 1 77,1 4-912,5 3-264,6 5-961,5 1-1149,7 2-2383,9 0 800,-2-2-7335</inkml:trace>
  <inkml:trace contextRef="#ctx0" brushRef="#br11" timeOffset="4787.093">5745 695 6947,'0'0'0,"6"8"3218,12 15 186,8 11-1902,9 12-24,3 6-472,2 7-499,-3 3-54,-3 1-255,-6-7-14,-5-7-91,-5-13 51,-3-12-3,-3-12 1,-3-14-17,-1-13 25,-2-13-46,-2-10-43,-1-9-64,-2-5 51,1-6-40,0 2-269,2-2-129,2 5-522,2 4-286,0 7-837,2 7 4860,1 10-8014,1 6 5939,-1 8-16306</inkml:trace>
  <inkml:trace contextRef="#ctx0" brushRef="#br12" timeOffset="5155.786">6461 903 5587,'0'0'0,"9"-3"2273,10-5 336,9-7-1870,5-7 667,5-8-678,0-3 185,-4-4-222,-7 1 88,-9 2-238,-11 3 27,-14 6-186,-13 7-89,-13 8-154,-7 11 29,-7 13-98,0 14 20,3 17 65,10 12 53,10 11-11,14 4 68,17 2-73,17-4-14,17-7-71,12-14-59,10-16-325,3-14-868,1-17-317,-5-14-2764,-3-18 531,-14 0-5572</inkml:trace>
  <inkml:trace contextRef="#ctx0" brushRef="#br13" timeOffset="5864.937">5103 1710 6323,'0'0'0,"0"11"3153,1 18 300,1 18-2047,2 12 677,2 14-1029,2 6 13,2 6-531,1-3 17,1-3-305,1-8-32,-1-9-85,-1-13-30,0-11-18,-2-13-38,-2-13 46,-1-15-54,-1-16 54,0-15-54,1-17-2,3-11-113,6-11 12,7-1-142,8 0 72,5 9-48,4 15 29,1 15 29,0 22 161,-3 22 50,-3 23 17,-5 16 82,-6 13 0,-4 5-88,-6 3-45,-3-2-11,-3-2-24,-1-8-147,0-9-128,1-13-440,1-12-189,1-14-953,2-14-64,2-12-2219,3-13 725,-2 0-4535</inkml:trace>
  <inkml:trace contextRef="#ctx0" brushRef="#br14" timeOffset="6292.55">5962 2102 7331,'0'0'0,"2"9"3298,1 14 317,3 13-2425,3 8 544,3 8-1089,4-1 20,3-4-510,3-11 63,1-11-202,3-13 38,1-18-41,2-15-144,0-16 22,1-10-110,-2-10-32,-4-4 22,-4-2 98,-4 4 8,-5 8 99,-3 13 185,-3 17 28,-1 19 195,-1 21 14,0 15 28,4 15-145,3 8-68,3 3-120,1-2-90,0-5-248,1-7-577,2-10-341,0-11-3221,1-12 1202,-3-8-7940</inkml:trace>
  <inkml:trace contextRef="#ctx0" brushRef="#br15" timeOffset="6598.516">6653 2070 7427,'0'0'0,"-1"7"3282,1 12 354,0 9-2473,3 8 636,3 6-1098,2 1 6,2 1-501,2-3 42,0-2-254,-2-7 52,-2-6 7,-2-9 27,-2-9 32,-2-11 70,-1-15-73,1-11-29,4-16 8,3-11-83,6-14-15,6-5-1,8-4-5,4 7-19,3 14 25,1 17-46,-1 26 50,-4 24 41,-3 24-48,-5 17 55,-2 12 41,-5 3-30,-3 1-42,-2-6-286,0-7-221,2-12-929,2-13-101,2-14-2825,3-16 934,-3-5-5848</inkml:trace>
  <inkml:trace contextRef="#ctx0" brushRef="#br16" timeOffset="7831.627">7675 1948 4706,'0'0'0,"-2"-1"1841,-3 0 336,-3 1-1497,-3 2 355,-3 3-434,-4 1 23,-3 3-250,-2 1-17,-2 4-122,-3 3-72,-3 7-83,-2 3 13,-2 7-69,2 2 16,3 2-8,7-2 0,9-4-37,11-8-9,12-7 76,9-9-6,9-8 61,6-8 118,5-8-30,-1-8-37,-1-9-2,-6-7-41,-5-8-122,-6-6 50,-7-10-42,-5-9-11,-6-10-35,-5-3 46,-3 0-35,-1 7 11,0 8 15,1 18-4,2 16-36,1 20 68,1 25 108,2 24 158,4 29 22,4 21 122,6 15-24,4 3-77,5-1-216,1-11 37,3-10-179,-1-13-314,0-12-276,-2-14-658,-2-13 619,-2-13-3074,1-13 1625,-4-5-6482</inkml:trace>
  <inkml:trace contextRef="#ctx0" brushRef="#br17" timeOffset="8178.337">7963 1938 6707,'0'0'0,"0"10"3250,3 18 92,0 8-1968,2 11 64,2 3-656,3 2-520,1-3-17,0-6-146,-1-7-27,-3-11-59,-3-9 30,-1-12-14,-2-13-16,-1-15-13,1-13 22,3-11-9,2-8-34,5-5-65,6-3-413,4 1-205,4 6-494,2 10-194,0 14-2343,0 14 1227,-6 10-5810</inkml:trace>
  <inkml:trace contextRef="#ctx0" brushRef="#br18" timeOffset="8550.065">8439 2026 5699,'0'0'0,"5"0"2369,6-2 299,6-4-1804,6-4 441,4-7-686,2-4 82,0-8-205,-7-3 38,-6-4-153,-6 3 38,-10 5-205,-10 7-78,-8 11-83,-8 13-29,-5 14-40,-3 13 118,0 11 18,3 7 74,4 6 6,6 1 43,8 3-120,5-3 18,8-4-141,7-9 54,7-10-44,8-10-327,9-11-374,6-8-904,4-10-2119,2-7 470,-8 0-5602</inkml:trace>
  <inkml:trace contextRef="#ctx0" brushRef="#br19" timeOffset="9043.754">9026 1814 4946,'0'0'0,"-7"1"2738,-10 1-39,-6 6-1295,-4 8-212,-4 10-525,0 9-163,0 9-287,4 3-28,6 3-168,6 0 14,9-2-16,9-6-3,10-7-38,6-11 86,8-11-45,2-13-3,4-14 40,0-12-13,0-13-33,-4-8 12,-2-12 12,-6-7-79,-5-10 61,-6-5-21,-4-6 5,-5-1-38,-4-3 86,-5 2-101,-3 3 88,-2 12-27,1 18 8,1 17 205,3 25 91,3 22 193,3 24 130,5 19 74,4 16-170,2 11-51,4 11-216,1 7-63,3 5-169,3-6-136,5-8-163,1-12-456,4-11-187,2-13-507,0-12-61,-2-13 2700,-3-11-5378,-5-10 4236,-6-5-12845</inkml:trace>
  <inkml:trace contextRef="#ctx0" brushRef="#br20" timeOffset="9328.556">9449 1346 7940,'0'0'0,"0"11"3681,0 22 206,1 18-2262,3 22-69,2 16-593,3 13-638,2 0-7,1-3-265,-1-12-72,1-11-127,-1-13-241,1-12-112,0-15-400,1-13-206,-2-13-626,-3-14 50,-1-10-2195,-2-11 930,-2 1-4731</inkml:trace>
  <inkml:trace contextRef="#ctx0" brushRef="#br21" timeOffset="9564.387">9332 1886 6547,'0'0'0,"1"2"3153,3 0 225,4 1-2231,5-2 409,8-2-1026,7-3-89,6-6-519,5-6-517,4-8-341,-1-6-614,0-5-232,-4-3-1711,-5-2 908,-9 6-3609</inkml:trace>
  <inkml:trace contextRef="#ctx0" brushRef="#br22" timeOffset="9902.496">9737 1458 3826,'0'0'0,"-1"-7"2689,-1-10-74,0-6-484,1-7-650,-1 3 114,1 5-624,0 10 70,0 19-278,2 20-21,0 22-236,1 17-20,2 21-254,1 9-53,1 4-78,0-7-13,1-9-42,2-12 100,-1-13-50,-1-14-18,-1-14 26,-2-11 45,-1-12-87,1-12 84,0-12-63,1-9-38,1-11-26,0-11-147,2-13-112,2-11-35,1-6-24,3 6-21,3 15 96,1 17 139,0 24 21,-1 23 64,1 23-27,-1 16 126,0 11-222,0 2-472,2-2-339,-1-6-803,4-11-2304,1-12 810,-3-11-5722</inkml:trace>
  <inkml:trace contextRef="#ctx0" brushRef="#br23" timeOffset="10314.304">10492 1638 5907,'0'0'0,"-3"-4"3329,-8-9-167,-3-4-1447,-5-3-736,-3 2-280,-2 3-648,1 7 21,2 9-59,5 10-69,7 9-40,10 8-104,13 9-51,11 5-106,13 8 77,7 5 5,3 5 184,-3 0 233,-8 2 170,-10-1 256,-12 1 176,-13-4 163,-11-5-189,-8-9 18,-5-11-287,-1-11-247,-1-11-378,1-12-669,1-13-540,0-8-2804,1-7 916,6 3-6872</inkml:trace>
  <inkml:trace contextRef="#ctx0" brushRef="#br24" timeOffset="12313.064">453 1983 2321,'0'0'0,"0"0"1489,-1-1-206,0 0-408,0-1-493,0 2-121,-1-1 129,1-1-57,-1 1 241,0-2-81,1 1 75,1-1-199,0 1-17,1 0-173,0 1 111,0 1-7,0 1 261,0 0 6,-1 1 128,0 0-134,0-1-27,0-2-199,1-1-46,2-4-152,3 0 104,4-4-80,5 0 22,5-3-6,2-2 0,5 0-19,2 2 81,3 4-100,0 5 145,0 7-43,-4 7 91,-6 5-21,-6 5 47,-9 6-66,-8 5 2,-12 4-95,-8 3-14,-10 2-115,-7-1 46,-5-2-78,-1-5 19,0-4-82,6-7 114,5-6-131,7-5 96,8-4-47,8-4 87,9-2-42,8-3 53,9 0-32,6-1-8,8-1 77,5 0-24,7 1-45,3 1 73,3 4-63,-2 1-36,-1 3-65,-5-1 88,-6 0-13,-7 0 24,-7-2-77,-5-1-14,-6-1-354,-2-1-876,-4-4-389,-1-2-2372,3-3 339,-1 0-4750</inkml:trace>
  <inkml:trace contextRef="#ctx0" brushRef="#br25" timeOffset="13103.028">1351 1677 4658,'0'0'0,"0"0"2017,0 1 168,-1 2-1430,-2 0 251,-1 1-542,-3 2 88,-5 1-130,-3 2 21,-5-1-48,-3 0 66,-4 1-151,-1-1-68,-3 0-79,-2-1-46,-1-4-71,1-3-6,3-3-24,5-3 77,4 1-42,5 1 72,4 1 37,4 4 160,3 5-96,2 5 115,1 8-11,2 7 43,1 6-120,1 3 111,2 2-92,1-3 63,-1-5-149,0-4 137,-1-6-140,0-4 59,-1-3-131,2-4 73,0-2-139,1-1 37,0-1-72,-1-1 53,0-2-37,2-2 67,2-1-75,4-1 24,9-2-8,7-2-38,10 0-26,5 1 43,6 3-16,-3 6-14,-4 8 6,-11 7 34,-9 9-10,-11 6 23,-12 4-42,-11-1 14,-11-4 12,-9-7 14,-6-7-114,-5-7-527,-1-8-452,6-8-3160,8-6 1105,9-1-8045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2:41.08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50459.0625"/>
      <inkml:brushProperty name="anchorY" value="-554726.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54690.5"/>
      <inkml:brushProperty name="anchorY" value="-555162.2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56744.8125"/>
      <inkml:brushProperty name="anchorY" value="-556881.937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58914.5"/>
      <inkml:brushProperty name="anchorY" value="-557672.687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60562.9375"/>
      <inkml:brushProperty name="anchorY" value="-558983.4375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62422.125"/>
      <inkml:brushProperty name="anchorY" value="-559872.75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64030.625"/>
      <inkml:brushProperty name="anchorY" value="-560822.75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65481"/>
      <inkml:brushProperty name="anchorY" value="-562380.125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66789.9375"/>
      <inkml:brushProperty name="anchorY" value="-563652.8125"/>
      <inkml:brushProperty name="scaleFactor" value="0.5"/>
    </inkml:brush>
    <inkml:brush xml:id="br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68562.4375"/>
      <inkml:brushProperty name="anchorY" value="-565679.3125"/>
      <inkml:brushProperty name="scaleFactor" value="0.5"/>
    </inkml:brush>
    <inkml:brush xml:id="br1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70273"/>
      <inkml:brushProperty name="anchorY" value="-566518.6875"/>
      <inkml:brushProperty name="scaleFactor" value="0.5"/>
    </inkml:brush>
    <inkml:brush xml:id="br1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72410.0625"/>
      <inkml:brushProperty name="anchorY" value="-567412"/>
      <inkml:brushProperty name="scaleFactor" value="0.5"/>
    </inkml:brush>
    <inkml:brush xml:id="br1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73851.3125"/>
      <inkml:brushProperty name="anchorY" value="-569805.625"/>
      <inkml:brushProperty name="scaleFactor" value="0.5"/>
    </inkml:brush>
    <inkml:brush xml:id="br1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76050.5"/>
      <inkml:brushProperty name="anchorY" value="-570251.875"/>
      <inkml:brushProperty name="scaleFactor" value="0.5"/>
    </inkml:brush>
    <inkml:brush xml:id="br1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77872.4375"/>
      <inkml:brushProperty name="anchorY" value="-571690.4375"/>
      <inkml:brushProperty name="scaleFactor" value="0.5"/>
    </inkml:brush>
    <inkml:brush xml:id="br1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79449.875"/>
      <inkml:brushProperty name="anchorY" value="-573278"/>
      <inkml:brushProperty name="scaleFactor" value="0.5"/>
    </inkml:brush>
    <inkml:brush xml:id="br1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81247.75"/>
      <inkml:brushProperty name="anchorY" value="-575337.8125"/>
      <inkml:brushProperty name="scaleFactor" value="0.5"/>
    </inkml:brush>
    <inkml:brush xml:id="br1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83504.8125"/>
      <inkml:brushProperty name="anchorY" value="-576366.375"/>
      <inkml:brushProperty name="scaleFactor" value="0.5"/>
    </inkml:brush>
    <inkml:brush xml:id="br1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84837.6875"/>
      <inkml:brushProperty name="anchorY" value="-577657.75"/>
      <inkml:brushProperty name="scaleFactor" value="0.5"/>
    </inkml:brush>
    <inkml:brush xml:id="br1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86136.625"/>
      <inkml:brushProperty name="anchorY" value="-578934.4375"/>
      <inkml:brushProperty name="scaleFactor" value="0.5"/>
    </inkml:brush>
    <inkml:brush xml:id="br2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88063.9375"/>
      <inkml:brushProperty name="anchorY" value="-580261.125"/>
      <inkml:brushProperty name="scaleFactor" value="0.5"/>
    </inkml:brush>
    <inkml:brush xml:id="br2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89519"/>
      <inkml:brushProperty name="anchorY" value="-582300.625"/>
      <inkml:brushProperty name="scaleFactor" value="0.5"/>
    </inkml:brush>
    <inkml:brush xml:id="br2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91362.6875"/>
      <inkml:brushProperty name="anchorY" value="-584442.5625"/>
      <inkml:brushProperty name="scaleFactor" value="0.5"/>
    </inkml:brush>
    <inkml:brush xml:id="br2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92886.4375"/>
      <inkml:brushProperty name="anchorY" value="-586052.8125"/>
      <inkml:brushProperty name="scaleFactor" value="0.5"/>
    </inkml:brush>
    <inkml:brush xml:id="br2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94175.6875"/>
      <inkml:brushProperty name="anchorY" value="-587249.875"/>
      <inkml:brushProperty name="scaleFactor" value="0.5"/>
    </inkml:brush>
    <inkml:brush xml:id="br2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96070.8125"/>
      <inkml:brushProperty name="anchorY" value="-589407.9375"/>
      <inkml:brushProperty name="scaleFactor" value="0.5"/>
    </inkml:brush>
    <inkml:brush xml:id="br2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97831.5"/>
      <inkml:brushProperty name="anchorY" value="-591088.375"/>
      <inkml:brushProperty name="scaleFactor" value="0.5"/>
    </inkml:brush>
    <inkml:brush xml:id="br2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99586.8125"/>
      <inkml:brushProperty name="anchorY" value="-592352.3125"/>
      <inkml:brushProperty name="scaleFactor" value="0.5"/>
    </inkml:brush>
    <inkml:brush xml:id="br2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01402.875"/>
      <inkml:brushProperty name="anchorY" value="-593017.4375"/>
      <inkml:brushProperty name="scaleFactor" value="0.5"/>
    </inkml:brush>
    <inkml:brush xml:id="br2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03164.4375"/>
      <inkml:brushProperty name="anchorY" value="-594208.5"/>
      <inkml:brushProperty name="scaleFactor" value="0.5"/>
    </inkml:brush>
    <inkml:brush xml:id="br3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01815.3125"/>
      <inkml:brushProperty name="anchorY" value="-593599.8125"/>
      <inkml:brushProperty name="scaleFactor" value="0.5"/>
    </inkml:brush>
    <inkml:brush xml:id="br3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03918.5"/>
      <inkml:brushProperty name="anchorY" value="-595135.625"/>
      <inkml:brushProperty name="scaleFactor" value="0.5"/>
    </inkml:brush>
    <inkml:brush xml:id="br3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05950.75"/>
      <inkml:brushProperty name="anchorY" value="-596178.625"/>
      <inkml:brushProperty name="scaleFactor" value="0.5"/>
    </inkml:brush>
    <inkml:brush xml:id="br3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07620.4375"/>
      <inkml:brushProperty name="anchorY" value="-597640.9375"/>
      <inkml:brushProperty name="scaleFactor" value="0.5"/>
    </inkml:brush>
    <inkml:brush xml:id="br3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09305.6875"/>
      <inkml:brushProperty name="anchorY" value="-599301.9375"/>
      <inkml:brushProperty name="scaleFactor" value="0.5"/>
    </inkml:brush>
    <inkml:brush xml:id="br3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10628.3125"/>
      <inkml:brushProperty name="anchorY" value="-600553"/>
      <inkml:brushProperty name="scaleFactor" value="0.5"/>
    </inkml:brush>
    <inkml:brush xml:id="br3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12772.75"/>
      <inkml:brushProperty name="anchorY" value="-601535.625"/>
      <inkml:brushProperty name="scaleFactor" value="0.5"/>
    </inkml:brush>
    <inkml:brush xml:id="br3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14475.5625"/>
      <inkml:brushProperty name="anchorY" value="-602856.6875"/>
      <inkml:brushProperty name="scaleFactor" value="0.5"/>
    </inkml:brush>
    <inkml:brush xml:id="br3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16508.625"/>
      <inkml:brushProperty name="anchorY" value="-605042.875"/>
      <inkml:brushProperty name="scaleFactor" value="0.5"/>
    </inkml:brush>
    <inkml:brush xml:id="br3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18008.25"/>
      <inkml:brushProperty name="anchorY" value="-606875.4375"/>
      <inkml:brushProperty name="scaleFactor" value="0.5"/>
    </inkml:brush>
    <inkml:brush xml:id="br4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19822.625"/>
      <inkml:brushProperty name="anchorY" value="-608835.4375"/>
      <inkml:brushProperty name="scaleFactor" value="0.5"/>
    </inkml:brush>
  </inkml:definitions>
  <inkml:trace contextRef="#ctx0" brushRef="#br0">2283 1172 5346,'0'0'0,"6"-4"1857,9-6 616,10-5-1894,7-6 785,10-4-529,6 0 224,13-1-331,14 0 169,22 0-209,16-2 128,25-5-173,20-7 67,31-10-230,19-4-13,24-6-195,3 0 43,0 1-176,-22 5 117,-23 3-117,-32 7 13,-25 8-99,-29 9 6,-24 9-83,-23 7 74,-19 6-44,-14 6 12,-10 3-20,-7 1 42,-4 1-88,-3-1-478,-1-3-146,1-3-1020,3-5-194,3-5-2447,6-5 761,0 1-4735</inkml:trace>
  <inkml:trace contextRef="#ctx0" brushRef="#br1" timeOffset="1565.973">4768 1 5827,'0'0'0,"4"1"2017,8 1 840,12 1-2126,13 0 1014,19 0-502,15 0-99,17 0-413,8-1 64,6-1-314,-2 1-44,-8 0-61,-12 0 75,-16 2-123,-17 1 57,-15 1-20,-13 2 41,-12 0-30,-11 1 85,-10 2-173,-6 2-2,-5 6-155,-3 4-78,-4 10-82,-1 6 66,1 10-48,3 7-5,3 8 59,2 0 0,3 0-91,1-3 66,0-2-4,3-5-1,1-3-72,2-5 78,2-5-8,1-7 21,0-6-78,1-8 62,-3-6 16,-1-6-80,-1-4 27,1-4 8,-2-4 50,-1-2-50,-2-6 74,0-6-40,1-6-5,0-7-72,-1-7 38,-2-4-54,-2-6-62,-1-2 54,-2-4 35,-2 1-86,-3 1 123,1 2 19,2 2-3,3 5-29,3 4 66,2 2-115,0 3 111,0 3-55,-1 4-21,2 4 46,-1 4 2,0 4 1,2 4-36,3 3 49,3 3-54,3 2 17,3 2-6,2 0 75,2 2-97,1 0 51,2 3-15,4 3-54,4 4 72,5 4-24,5 7 8,5 4 0,4 7 18,1 3-42,-1 7 70,0 2-60,0 2 20,-1-2-6,-3-4 18,-2-8-60,-4-7 92,-4-8-84,-4-11 101,-4-9-30,-3-14 11,-2-9-37,-2-11 66,-1-7-114,1-7 53,0-2 37,2-1-50,1 6-38,1 9 86,-1 11-86,-4 15-10,-3 16 58,-5 18-40,-2 13 14,-2 13-3,0 6 37,0 4-29,2-2 86,3-9-62,3-11 96,7-17-64,5-16 40,11-20-86,6-16-12,6-13-113,5-8-85,3-3 34,-1 3-20,-3 9 20,-8 12 70,-8 17 112,-9 19 11,-9 19 45,-8 13 88,-4 14 16,-2 5 59,0 3-30,1-4 70,4-9-150,3-12 46,5-12-37,8-13-145,8-14-109,7-14-110,5-13-39,3-7-190,2-4 64,-2 2 80,-2 5 177,-7 9-25,-5 12 136,-7 13 46,-7 14 50,-9 12 70,-8 13 42,-5 7 89,-3 5-38,0-1-19,5-6-85,6-10-15,9-11-60,10-14-195,13-16-60,9-13-148,9-12-47,4-6-113,2-2 190,-2 3 67,-5 7 154,-6 9 45,-9 11 41,-6 12 18,-6 12 19,-4 9-21,-3 7 45,-1 1-443,2-1-152,3-5-933,3-6 567,4-7-3481,4-9 1686,-1-2-6940</inkml:trace>
  <inkml:trace contextRef="#ctx0" brushRef="#br2" timeOffset="3105.037">8 1547 4354,'0'0'0,"-1"-1"2273,-1-2 299,-1 1-1300,1-1 372,3 4-486,3 3 106,6 9-349,7 8 219,7 12-323,7 8 88,8 10-296,5 6-18,5 9-236,2 1 14,0-1-171,-5-4 37,-4-9-95,-7-9 2,-5-14-43,-8-11 46,-6-13-35,-6-15 29,-6-16-82,-4-16 43,-7-16-92,-4-12-87,-5-11 21,-4-4-54,-1-2-7,-1 4-19,5 7 96,3 12-67,9 17 81,8 15-60,13 22 113,10 20-51,13 19 149,8 13-77,8 11 123,4 3-70,4 1 43,-2-5-29,-2-6 8,-6-7-22,-4-8 6,-7-8-3,-3-9-93,-5-7 45,-4-9 37,-5-10-69,-3-12-13,-7-8 39,-6-12 22,-6-8-80,-10-10 64,-9-6 16,-9-9-98,-6-2-6,-5-3-96,1 3-390,2 5-306,8 14-1137,6 16-763,10 15-1665,8 16-216,4 8-2535</inkml:trace>
  <inkml:trace contextRef="#ctx0" brushRef="#br3" timeOffset="3475.328">1424 1504 5987,'0'0'0,"3"-8"2385,5-13 299,4-16-2065,3-15 701,3-14-775,0-6 15,-1-3-160,-4 6 112,-6 10-194,-7 13 93,-10 15-89,-10 15 60,-9 15-169,-6 15 67,-5 17-101,1 17 117,7 21-130,8 14 263,13 9-21,16-1 54,15-7-97,13-11 52,12-14-225,7-18-51,7-16-53,1-17-467,0-15-266,-3-11-1151,-6-11-2459,-12-8 781,-12 4-6993</inkml:trace>
  <inkml:trace contextRef="#ctx0" brushRef="#br4" timeOffset="4412.742">105 3586 3586,'0'0'0,"-1"-3"1937,0-2 242,-1 1-1058,3 0 559,2 3-527,3 5 330,4 9-402,5 9 151,7 13-314,5 11 24,7 12-376,2 6 36,2 2-164,-2-3-121,-2-9-87,-3-13-46,-2-13-93,-4-15-19,-4-18-40,-4-18 24,-4-21-67,-6-16-37,-5-11 8,-7-5-27,-6 0-13,-4 5-34,-4 8 156,2 15-103,4 16 18,8 19 54,12 23 18,10 19 17,9 16 55,6 8-13,7 6 8,1-4-19,4-10-31,1-11-30,1-19 61,-2-20-58,-3-21 0,-5-17 37,-8-15-32,-9-9-27,-9-7-10,-10 0-57,-11 3-117,-10 9-362,-8 9-131,-4 11-870,-2 13-193,4 10-2416,6 11 798,7 5-5192</inkml:trace>
  <inkml:trace contextRef="#ctx0" brushRef="#br5" timeOffset="4753.099">964 3159 7043,'0'0'0,"5"5"3234,9 9 429,7 9-2401,7 6 637,4 6-1069,1 3-72,0 4-553,-2 1 35,-2 0-128,-5-4-8,-6-4-117,-6-10 234,-5-9-74,-7-9 122,-7-10 49,-5-10 122,-7-12-120,-3-10-48,-3-11-98,1-7-38,5-8-56,6-5-366,9-4-31,10 2-427,12 2-238,8 7-971,9 8 128,4 10-2465,0 7 787,-6 11-4966</inkml:trace>
  <inkml:trace contextRef="#ctx0" brushRef="#br6" timeOffset="4940.649">1495 2781 6947,'0'0'0,"2"8"3842,6 19 74,6 9-1608,7 12-358,5 2-440,3 3-792,1-5-115,0-5-427,-4-7-488,-4-11-307,-7-8-654,-7-11-383,-6-11-753,-6-11 229,-8-9-1873,-7-8 956,1 2-3756</inkml:trace>
  <inkml:trace contextRef="#ctx0" brushRef="#br7" timeOffset="5069.908">1291 2554 5859,'0'0'0,"-4"0"3393,-6-1 38,-1 1-1523,0 1-292,3-1-492,5 3-788,6-1-451,9 0-613,6-1-3258,10-3 1425,-4-1-8894</inkml:trace>
  <inkml:trace contextRef="#ctx0" brushRef="#br8" timeOffset="5338.924">1626 2166 8036,'0'0'0,"3"4"3953,7 9 393,8 11-2465,7 12 411,9 15-1142,8 9-163,9 14-600,4 6-112,3 8-150,-3 0-69,-5-3-53,-8-8-443,-10-13-105,-9-17-503,-8-15-94,-7-16-1022,-6-17 166,-5-15-2433,-5-17 741,-1 1-5006</inkml:trace>
  <inkml:trace contextRef="#ctx0" brushRef="#br9" timeOffset="5539.85">1645 2692 4546,'0'0'0,"0"0"3762,3 0-467,3-5 40,10-9-2114,8-10 449,13-12-856,7-8-165,9-8-575,3-5-663,3-3-644,-4 5-3044,-5 7 884,-13 12-7480</inkml:trace>
  <inkml:trace contextRef="#ctx0" brushRef="#br10" timeOffset="6018.535">2283 2539 6419,'0'0'0,"7"-1"3201,9-5 150,10-10-2022,7-13 400,7-14-940,2-12 9,-1-10-296,-5-3-30,-7 0-125,-8 8-17,-10 8-153,-10 15-20,-11 13 32,-7 15-55,-8 19 15,-2 16-5,-1 21-37,6 15-8,7 16 18,11 6 11,15 0-21,13-9 64,16-14-57,13-17 20,13-19-44,8-20 12,7-21-62,-4-17-190,-4-18-135,-8-11-611,-10-9-444,-12-3-3355,-12-2 1400,-12 15-8608</inkml:trace>
  <inkml:trace contextRef="#ctx0" brushRef="#br11" timeOffset="7337.674">493 4714 5202,'0'0'0,"-7"0"2530,-8-1 354,-8 2-1727,-5 3 255,-5 4-700,-1 1-218,-1 4-393,2 2-24,3 4-50,7 0-8,7 5 15,10 8 295,12 12 84,13 12 257,15 15 23,11 10 241,8 10-315,3 2-24,-1 2-262,-5-7-18,-6-7-221,-8-9-158,-6-8-270,-9-11-448,-8-11-290,-6-13-913,-8-11-2025,-5-14 841,-2-5-5832</inkml:trace>
  <inkml:trace contextRef="#ctx0" brushRef="#br12" timeOffset="7921.065">83 5623 5587,'0'0'0,"5"0"2689,12-7 411,10-7-1555,14-12 189,9-13-387,11-13-600,4-9-173,5-6-318,-3 0 83,-5 6-206,-9 9 67,-11 10 85,-10 13 46,-8 13-5,-7 10 178,-3 10-66,-2 6-9,-2 6-66,-1 3 34,-1 3-146,1 1 77,-1 3-48,0 2 49,-2 5-108,0 1-42,-2 4-67,1-1-27,0 0-111,2-3 44,3-3 17,1-5 29,1-4-43,-1-6-2,0-5 37,-2-4-13,-3-6-70,-2-5 22,-4-6 82,-3-6-26,-5-8-81,-3-6 65,-4-9-24,-1-7 5,-2-9-56,4-4-40,5-6-198,7-1-341,11 0-290,9 2-604,10 4-259,6 8-578,5 8-1921,4 9 813,-7 11-5441</inkml:trace>
  <inkml:trace contextRef="#ctx0" brushRef="#br13" timeOffset="8331.098">1315 4677 6755,'0'0'0,"-6"6"3218,-7 9 223,-4 10-2230,-4 11 502,0 12-1051,3 8-153,5 8-309,5-1-58,9-2-147,9-6 61,10-11-30,9-11-50,6-14 91,4-13-67,1-15 21,-2-10 14,-3-13-24,-8-8-11,-8-12 40,-7-3-32,-9-4-8,-7 3 21,-6 2 11,-4 6-21,-4 5-49,-2 8 108,0 9 20,3 8 17,4 11 77,6 12 150,10 12-113,9 10 9,12 7-57,9 2-64,9 0-98,6-5-147,5-8-230,2-7-807,2-11-297,-1-9-2818,0-13 871,-11-1-6195</inkml:trace>
  <inkml:trace contextRef="#ctx0" brushRef="#br14" timeOffset="8570.109">1897 4182 6195,'0'0'0,"-4"4"2881,-7 12 281,-3 9-1743,0 12-157,2 11-288,5 9-625,7 1-87,9-2-172,9-7-26,12-9-104,7-11-221,10-13-113,3-11-696,2-17-194,-3-14-2311,-5-17 795,-10 1-5201</inkml:trace>
  <inkml:trace contextRef="#ctx0" brushRef="#br15" timeOffset="8822.814">1999 3645 5539,'0'0'0,"-5"-8"2609,-3-3 280,2 1-1592,7 6 621,10 17-651,13 18 78,13 25-339,11 17-54,9 17-434,2 5-28,2 4-284,-2-3 55,-6-3-223,-7-10 52,-9-13-156,-8-18-356,-8-17-242,-7-17-950,-7-17-288,-8-18-2402,-6-15 708,-2-1-4908</inkml:trace>
  <inkml:trace contextRef="#ctx0" brushRef="#br16" timeOffset="9256.678">1905 4269 6451,'0'0'0,"2"0"3121,6-2 356,9-5-1690,14-8 113,11-10-470,13-13-758,9-7-82,8-11-396,3-6-122,0-9-34,-5 1 2,-9 3-48,-11 12 144,-11 13 125,-12 14 401,-9 16-6,-6 16 259,-1 16-106,1 13 47,8 14-437,6 6 66,7 4-231,4 0-67,1-5-163,-3-7 69,-4-7-72,-6-7-207,-7-9-129,-7-7-819,-6-9-365,-5-10-1412,-3-13-227,-4-10-1821,-5-14 258,1 3-2296</inkml:trace>
  <inkml:trace contextRef="#ctx0" brushRef="#br17" timeOffset="9335.98">2322 3413 8196,'0'0'0,"0"2"1985,1 1 821,5 2-3241,6 1-2086,10-3 1267,0 0-8664</inkml:trace>
  <inkml:trace contextRef="#ctx0" brushRef="#br18" timeOffset="9715.687">2894 3417 7491,'0'0'0,"-4"4"3618,-2 10 93,0 7-1558,4 13-1174,7 9 59,7 12-422,7 7-256,7 4-210,4-5-43,6-8-73,4-14 25,5-18-88,2-19 23,-2-22-47,-5-18 10,-9-15-42,-9-6 29,-9-6 26,-8 0 30,-10 3 51,-8 5 27,-12 8 71,-7 10 59,-6 11-29,-4 9-3,-2 10-147,2 9-501,4 10-203,6 5-896,6 5-385,8 1-2443,8-5 848,6-3-5423</inkml:trace>
  <inkml:trace contextRef="#ctx0" brushRef="#br19" timeOffset="10194.912">3341 3124 5507,'0'0'0,"3"3"3201,5 7 243,8 6-1133,6 8-615,6 7-234,6 3-128,3 5-696,0 3 10,0 0-309,-4-2-61,-4-4-62,-7-8 130,-5-8-44,-7-10 18,-5-12 38,-6-11 26,-6-14-192,-5-9-16,-4-12-24,-4-8-43,1-9-215,3-4-54,5-4 0,6 0-54,8 8-7,7 14 74,7 18 70,6 19-17,6 21 33,5 18 31,5 13 49,2 8-459,1 4-126,-2-3-773,1-7-542,-3-11-2892,1-12 1198,-9-9-6922</inkml:trace>
  <inkml:trace contextRef="#ctx0" brushRef="#br20" timeOffset="10502.309">4191 2337 7379,'0'0'0,"-11"0"3618,-14 3 560,-11 6-2476,-5 6 256,-3 8-939,6 7-304,10 4-688,13 2 26,18 1-162,18-3-419,22-2-115,16-4-184,15 0 58,5-1 94,1 4 286,-9 4 376,-14 6 271,-15 4 375,-16 5 26,-13-1 144,-14-1-131,-12-7-176,-7-7-474,-4-8-780,-2-9-584,2-6-3121,3-6 882,5-4-7519</inkml:trace>
  <inkml:trace contextRef="#ctx0" brushRef="#br21" timeOffset="11868.725">140 6720 5042,'0'0'0,"0"1"2658,0 1 111,2 3-1395,3 5 461,6 9-621,7 10 275,9 15-251,4 13 194,7 16-431,1 7 31,3 7-381,-2 0-98,1 3-372,-2-2 6,-2-6-89,-3-9-106,-3-13-50,-5-14-220,-3-14-133,-4-13-650,-2-13-228,-3-10-955,-2-12 110,-2-10-2273,0-11 845,-2 2-4299</inkml:trace>
  <inkml:trace contextRef="#ctx0" brushRef="#br22" timeOffset="12049.12">678 7050 7283,'0'0'0,"5"9"2994,7 14 279,8 8-2414,4 7 427,6 7-963,2 1 51,1-1-425,-2-4-437,-5-8-275,-7-9-659,-6-12-2116,-7-12 809,-3-6-5383</inkml:trace>
  <inkml:trace contextRef="#ctx0" brushRef="#br23" timeOffset="12224.504">381 6707 6019,'0'0'0,"-2"0"1905,-1-1 373,0-4-2030,3-4-106,4-6-2501,8-7 1153,0 1-6706</inkml:trace>
  <inkml:trace contextRef="#ctx0" brushRef="#br24" timeOffset="12598.117">671 6351 3458,'0'0'0,"0"3"3537,2 9-559,3 9 252,8 14-1842,8 11 415,14 13-893,9 7-120,9 8-329,4 2-82,5 2-307,-1-1 85,-2-3-122,-7-6-14,-7-4 1,-9-5-100,-7-4-66,-8-10-323,-7-10-66,-6-12-529,-2-14-133,-3-13 4762,-3-16-8719,0-14 6694,0 19-10310,-1-3-698</inkml:trace>
  <inkml:trace contextRef="#ctx0" brushRef="#br25" timeOffset="12956.529">1229 6343 5571,'0'0'0,"4"10"2481,5 15 411,1 14-1761,0 10 360,-1 9-672,-2 3-128,-5 3-373,-6-2-78,-5-4-197,-3-10 50,-1-9-88,1-13-55,3-11-25,2-11-75,8-10-2,8-7-24,11-5 59,7-3 0,8 3 95,4 3 33,2 3 34,-1 5 54,-1 4-30,-2 1 14,0 2-134,-3-1-410,-1-1-172,-4-1-562,-2-1-211,-4-1-1798,-3-4 806,-5 1-3996</inkml:trace>
  <inkml:trace contextRef="#ctx0" brushRef="#br26" timeOffset="13357.22">1524 6638 4722,'0'0'0,"2"0"2449,6 0 187,5-3-1099,7-6-273,6-7-164,3-15-500,2-10-117,-1-13-302,-1-6-2,-5-6-139,-6 3-32,-8 4 56,-10 13 32,-11 12-45,-9 14 74,-9 17-40,-7 17 70,-5 20 19,3 14 146,8 16-19,7 7 203,14 7-143,14-2 15,18-7-115,13-14-47,14-15-145,7-15-304,9-15-280,1-15 502,0-14-4325,-4-12 2463,-14 1-10930</inkml:trace>
  <inkml:trace contextRef="#ctx0" brushRef="#br27" timeOffset="14852.032">2189 5659 3906,'0'0'0,"0"0"2209,0 1 205,2 1-1029,0 2 288,4 3-321,3 5 126,6 6-403,6 7 113,9 10-481,7 9-102,5 9-314,3 4-54,0 1-143,0-4-35,-3-5-22,-5-7-2,-5-7-3,-8-10-56,-5-10 109,-6-9-90,-5-11 29,-4-11-8,-4-15 37,-5-11-66,-5-17 39,-6-12 6,-6-10-40,-3-4 14,-2-3 12,2 6-23,2 4-11,5 11 21,5 10-26,6 13 26,6 14-26,7 11-11,11 14 40,11 12 99,14 15-27,9 10 203,9 10-54,3 5 158,-2 1-94,-4-4 35,-8-6-101,-8-8-11,-8-9-40,-8-10 62,-7-10-22,-6-8 27,-5-10-6,-5-6 3,-5-12-112,-5-8 14,-6-11-124,-5-5 49,-4-4-190,-5 1-210,-4 2-81,-4 7-410,-1 6-257,1 8-517,5 10-77,9 8-2810,7 9 1385,7 6-6941</inkml:trace>
  <inkml:trace contextRef="#ctx0" brushRef="#br28" timeOffset="15213.832">3135 5223 5619,'0'0'0,"3"-4"2449,5-5 597,4-8-1925,1-8 717,2-9-755,0-8-34,-2-9-537,-4-1 48,-4 0-314,-6 5-12,-5 8-71,-6 10-51,-8 12-104,-5 12 80,-4 16-88,0 14-32,4 18 46,6 14 74,7 16-3,10 6 289,11 5-22,11-6 173,13-9-127,8-16 47,10-17-237,5-16 9,5-18-167,0-14-189,-1-16-311,-6-12-642,-6-9-426,-10-3-3054,-10-6 1199,-9 11-7297</inkml:trace>
  <inkml:trace contextRef="#ctx0" brushRef="#br29" timeOffset="16167.894">3972 4037 6275,'0'0'0,"-1"-1"3313,-1-1 206,-1 1-2001,-3 2 603,-4 6-1086,-6 7-66,-3 9-497,-2 8-21,-1 7-371,3 3 24,3 4-69,4 0-54,5-4 30,5-7-33,8-9-10,8-10-146,11-12-17,9-8-43,11-3 78,5 0-26,6 6 103,0 12 67,-5 16 61,-10 14 11,-11 14 43,-16 7 48,-13 4-67,-13-2 5,-13-7-21,-9-10-53,-8-14-6,-2-11-170,-1-15-179,2-13-670,5-17-333,9-12-2871,8-10 1040,8 4-6825</inkml:trace>
  <inkml:trace contextRef="#ctx0" brushRef="#br30" timeOffset="16985.751">4538 3807 4386,'0'0'0,"-7"-2"2977,-11 1-186,-11 2-787,-10 7-908,-7 12-266,1 12-177,4 17-359,8 11 18,10 11-88,11 6 120,10 3-114,9-7 18,8-11-5,5-17 15,5-17-60,2-20-75,0-23 37,-1-21-112,-4-22 29,-6-12-106,-5-10 101,-5-1-110,-6 2 70,-4 8-2,-2 11 55,-1 17 62,3 16 136,5 18 210,6 22-66,7 15 59,8 14-121,6 4-95,7 2-185,4-5 22,3-7-155,-2-11-321,0-11-84,-7-15-508,-5-14-364,-9-15-607,-7-14 198,-8-11-641,-7-7 423,-6-4 578,-5-1 800,-4 6 555,1 6 996,2 14 639,6 13-105,7 15 292,11 18-368,10 14 3,12 11-555,7 6 8,9 0-432,5-6-37,2-10-243,-2-12-49,-4-18-154,-6-14-101,-11-18-96,-9-16-193,-10-14 43,-8-8-48,-10-6 211,-6 0-5,-5 0 293,-1 4-16,1 11 117,4 17-55,7 20 154,8 26 163,11 28-97,11 25 159,9 26 15,6 16 19,3 18-278,-1 10 195,-3 11-239,-6 1 7,-7-3-46,-8-15-183,-6-19-270,-5-25-851,-6-24-717,-6-21-2778,-4-20 606,1-9-6309</inkml:trace>
  <inkml:trace contextRef="#ctx0" brushRef="#br31" timeOffset="18492.925">1272 8988 5939,'0'0'0,"-6"-3"2945,-8-3 374,-6-1-1862,-5 1 554,-6 1-885,-2 2-80,-2 6-577,0 6-63,0 11-270,3 9-69,5 11-78,7 8 43,6 8-77,9 5-17,8 4 22,8-3-29,10-4-30,8-7 83,6-11-64,1-12 3,1-16 55,-3-14 38,-4-15-45,-8-13 93,-8-13-45,-10-10 15,-12-9-39,-9-5 48,-9-7-73,-8-6 41,-6-10-32,-4-1 82,-2-4-136,4 3 99,4 4-13,9 12-35,9 14-5,8 18 55,10 20-55,9 20 37,9 25 83,8 18-43,8 20 37,6 12 11,8 14-58,6 6-1,8 7-2,2-6-78,3-10 78,-3-19-27,-2-20-11,-5-21-13,-3-24 40,-6-24-125,-5-29-19,-6-21 0,-7-20 10,-6-9-23,-8-6 82,-7 2 51,-9 7 83,-8 12 58,-9 16 67,-4 21 46,-5 18-6,2 21-48,1 25-40,5 22-29,7 27 2,6 15-61,11 14-3,9 3 73,10-1-43,8-10-3,7-12 2,5-18-20,5-16-33,1-17-365,3-17-86,0-17-802,-1-18-302,-4-13-2978,-5-12 1162,-10 6-6886</inkml:trace>
  <inkml:trace contextRef="#ctx0" brushRef="#br32" timeOffset="18780.046">2192 7919 4450,'0'0'0,"-3"-3"3442,-6 0-188,-5 2-1029,-2 3-258,-2 9-692,0 10-216,3 14-395,5 12 46,7 13-182,7 6-114,9 6-107,7-2-97,8-2-98,6-13-2,7-14-67,4-16-25,5-20-165,2-21-498,0-21-318,-5-16-883,-4-13-171,-8-4-2268,-10-5 849,-8 13-4615</inkml:trace>
  <inkml:trace contextRef="#ctx0" brushRef="#br33" timeOffset="18941.144">2513 7681 5426,'0'0'0,"0"-1"3410,-1-1 130,4 5-1456,7 5 274,11 10-1037,8 9-32,12 10-743,7 4-81,6 5-329,1 0-248,-4 1-163,-7-5-357,-11-5-147,-10-9-849,-10-8-85,-9-11-2427,-9-14 845,-2-5-5423</inkml:trace>
  <inkml:trace contextRef="#ctx0" brushRef="#br34" timeOffset="19080.309">2281 7444 7459,'0'0'0,"0"1"2257,1 1 467,5-2-2766,4-3-2413,9-6 1201,-2-1-8565</inkml:trace>
  <inkml:trace contextRef="#ctx0" brushRef="#br35" timeOffset="19716.265">2812 7403 7828,'0'0'0,"7"10"3761,12 17 113,7 8-2198,5 8-57,5 1-653,1-1-598,0-3-40,-3-4-237,-5-2-25,-6-4-66,-7-5 64,-5-7-24,-6-7 27,-7-10 32,-6-10-27,-4-12-27,-3-10 27,-3-16-85,-3-15-14,-5-18 57,0-10-78,2-3 42,6 8-31,9 16 45,8 19-51,12 20 54,9 18-16,9 18 23,6 13-4,7 14-17,2 9 6,1 9-3,-3 2 18,-6 1 52,-7-2 154,-8-5 16,-6-8 64,-8-10-8,-4-9-29,-7-13-139,-4-13-37,-5-18-38,-2-16 19,-3-20-141,-4-14 21,-2-16-32,4-6 2,4-6-2,9 6 94,9 12-28,11 20 52,11 20-49,8 21-2,9 25-1,4 20 92,4 19-102,0 10-227,-1 7-104,-2-2-661,-3-8-505,-1-12-3359,1-15 1489,-8-11-8749</inkml:trace>
  <inkml:trace contextRef="#ctx0" brushRef="#br36" timeOffset="20119.468">4002 6351 6355,'0'0'0,"-3"-8"4258,-4-6-112,-4-2-1817,-4 2-67,-2 4-1275,-2 6-288,-1 12-573,2 10-12,5 17-108,4 13 58,6 14-99,5 8-45,3 3 48,3-3-59,2-11 17,0-15 68,2-18-20,-1-20-9,0-20 43,-2-15 5,-3-15-55,-3-11 92,-6-8-10,-4-3-32,-3-1 144,1 9 88,1 12 94,3 13 154,8 19 62,7 17-41,7 13-12,5 9-145,8 5-150,5 1-97,10-5-196,5-7-520,6-7-168,1-10-910,1-10-491,-5-9-2934,-4-10 1112,-12 2-6916</inkml:trace>
  <inkml:trace contextRef="#ctx0" brushRef="#br37" timeOffset="20341.39">3998 5308 7475,'0'0'0,"-1"0"3362,0 4 522,5 12-1624,10 18-344,13 16-9,18 19-669,14 13-200,16 15-633,6 7-106,4 1-454,-5-8-509,-5-11-376,-11-17-1292,-9-19 4498,-12-18-8334,-9-16 5533,-10-11-16401</inkml:trace>
  <inkml:trace contextRef="#ctx0" brushRef="#br38" timeOffset="20686.904">4733 5291 10117,'0'0'0,"-8"5"3553,-9 7 486,-2 10-3462,1 7 701,4 7-1038,5 1 11,12-3-337,15-6-367,16-11-217,13-10-274,14-11-33,8-4 129,8-2 469,-2 4 507,-5 11 454,-13 14 434,-16 18 67,-15 15 91,-17 17-371,-14 7-109,-14 2-363,-9-7-75,-7-17-422,-4-15-426,0-22-246,4-20-1155,6-18-141,8-15-2343,7-13 708,5 5-4637</inkml:trace>
  <inkml:trace contextRef="#ctx0" brushRef="#br39" timeOffset="20992.723">4807 4525 9236,'0'0'0,"-1"-2"3234,-1 0 1045,3 4-3174,4 6 1288,8 13-894,12 12 46,12 15-660,10 11-95,9 11-520,3 4-81,3 5-466,-3-4-852,-3-3-482,-7-10-3955,-4-10 1236,-12-13-9440</inkml:trace>
  <inkml:trace contextRef="#ctx0" brushRef="#br40" timeOffset="21208.729">5809 5753 14102,'0'0'0,"1"7"6019,1 5-112,3 1-4320,1-1 145,4-9-1751,1-10-1051,1-14-1176,-2-12-4117,-5-7 872,-2 4-10016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4:06.22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228.49512"/>
      <inkml:brushProperty name="anchorY" value="-8549.01367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4049.27539"/>
      <inkml:brushProperty name="anchorY" value="-10323.00977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303.6748"/>
      <inkml:brushProperty name="anchorY" value="-9651.6894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3644.06055"/>
      <inkml:brushProperty name="anchorY" value="-11744.98633"/>
      <inkml:brushProperty name="scaleFactor" value="0.5"/>
    </inkml:brush>
  </inkml:definitions>
  <inkml:trace contextRef="#ctx0" brushRef="#br0">162 78 1329,'0'0'0,"0"1"1664,1-1-316,0 0 90,0 1-569,1-1-74,-1-1-346,0 1-12,-1-1-157,0 0 46,1-1-62,0 0 13,-1-1-61,0 0 54,1 1-94,-2 0 45,0 1-15,0 0 77,1 1 15,-1 0 57,1 2 27,0 0-22,0 1-45,1 1-6,-1-1-58,1 1 88,0 0-11,0 3 5,2 1 4,2 4 55,2 1-128,2 2 77,1 2-82,2 0-16,2 1-54,4 1-7,3 2-78,1 1 0,3 2-5,0 1-22,1 1-32,-1-1 9,0 1 31,0-1-10,0-2-14,0 0-13,2-1 3,1-1-59,2-1-22,-2-2 22,-1-2 8,-3-2-2,-4-1 20,-4-2-98,-5-2-45,-3-2-366,-4-4-184,-2-2-683,-2-3-136,-2-3-2033,0-3 758,0 1-4385</inkml:trace>
  <inkml:trace contextRef="#ctx0" brushRef="#br1" timeOffset="469.105">702 60 3458,'0'0'0,"-3"0"2241,-3 3-112,-3 1-697,-2 2-237,-4 4-317,0 3 53,-5 6-296,-1 4 91,-3 7-227,-2 4 18,-2 7-220,0 3-23,-2 7-156,-1 0-25,-3 2-98,1-2 37,0-2 0,3-5-3,1-4 3,3-7-19,5-5-31,5-8 7,4-6-5,4-6-93,5-5-86,2-6-392,5-4-179,1-4 1983,4-5-5176,2-3 3641,-3 1-12014</inkml:trace>
  <inkml:trace contextRef="#ctx0" brushRef="#br2" timeOffset="1036.137">320 0 3954,'0'0'0,"-1"1"2065,1-1 130,-1 1-858,-1 1-102,0 4 41,0 4-385,0 5 61,2 6-240,0 6 91,4 6-320,1 4 123,2 8-126,1 5 27,1 5-141,0 3 55,-2 3-135,-1 1 34,-2 0-91,-1-4 59,-1-3-77,0-4 2,-1-5-77,2-7-37,-1-6-88,2-6 18,1-6-50,0-5 10,0-6 33,-1-4-311,-1-4-207,-2-5-630,-2-6-317,-1-5-785,-2-4-1699,-2-5 715,0 4-4796</inkml:trace>
  <inkml:trace contextRef="#ctx0" brushRef="#br3" timeOffset="1371.492">1 509 5138,'0'0'0,"0"0"2289,3 1 393,5-1-1663,6-1 611,10-4-758,9-2 11,13-3-365,8-1-75,9 0-230,5 0 43,5 1-106,-2 1 20,-1 2-9,-7 2 55,-8 2-35,-10 2-5,-11 0-72,-11 1-18,-9-1-57,-8-1-82,-5 0-113,-4-1-629,-1-1-299,-1 1-2686,0-1 880,2 0-6375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4:16.876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662.07129"/>
      <inkml:brushProperty name="anchorY" value="-12901.03906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6960.70898"/>
      <inkml:brushProperty name="anchorY" value="-14969.93164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8341.21289"/>
      <inkml:brushProperty name="anchorY" value="-16972.562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0708.41602"/>
      <inkml:brushProperty name="anchorY" value="-18103.61328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3238.68164"/>
      <inkml:brushProperty name="anchorY" value="-19211.20117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1937.99023"/>
      <inkml:brushProperty name="anchorY" value="-17806.99805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0125.26367"/>
      <inkml:brushProperty name="anchorY" value="-17438.84766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1983.01563"/>
      <inkml:brushProperty name="anchorY" value="-18644.22852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3488.7832"/>
      <inkml:brushProperty name="anchorY" value="-20238.42969"/>
      <inkml:brushProperty name="scaleFactor" value="0.5"/>
    </inkml:brush>
    <inkml:brush xml:id="br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4797.67969"/>
      <inkml:brushProperty name="anchorY" value="-21820.20898"/>
      <inkml:brushProperty name="scaleFactor" value="0.5"/>
    </inkml:brush>
    <inkml:brush xml:id="br1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6105.81641"/>
      <inkml:brushProperty name="anchorY" value="-23060.82813"/>
      <inkml:brushProperty name="scaleFactor" value="0.5"/>
    </inkml:brush>
    <inkml:brush xml:id="br1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4714.57422"/>
      <inkml:brushProperty name="anchorY" value="-22609.38867"/>
      <inkml:brushProperty name="scaleFactor" value="0.5"/>
    </inkml:brush>
    <inkml:brush xml:id="br1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6129.92969"/>
      <inkml:brushProperty name="anchorY" value="-24169.48047"/>
      <inkml:brushProperty name="scaleFactor" value="0.5"/>
    </inkml:brush>
    <inkml:brush xml:id="br1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7455.9375"/>
      <inkml:brushProperty name="anchorY" value="-25422.07617"/>
      <inkml:brushProperty name="scaleFactor" value="0.5"/>
    </inkml:brush>
    <inkml:brush xml:id="br1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8941.30273"/>
      <inkml:brushProperty name="anchorY" value="-27393.74609"/>
      <inkml:brushProperty name="scaleFactor" value="0.5"/>
    </inkml:brush>
    <inkml:brush xml:id="br1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0998.05664"/>
      <inkml:brushProperty name="anchorY" value="-28522.85938"/>
      <inkml:brushProperty name="scaleFactor" value="0.5"/>
    </inkml:brush>
    <inkml:brush xml:id="br1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9614.72656"/>
      <inkml:brushProperty name="anchorY" value="-27752.58398"/>
      <inkml:brushProperty name="scaleFactor" value="0.5"/>
    </inkml:brush>
    <inkml:brush xml:id="br1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1197.72266"/>
      <inkml:brushProperty name="anchorY" value="-29264.61328"/>
      <inkml:brushProperty name="scaleFactor" value="0.5"/>
    </inkml:brush>
    <inkml:brush xml:id="br1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9719.62305"/>
      <inkml:brushProperty name="anchorY" value="-28750.87109"/>
      <inkml:brushProperty name="scaleFactor" value="0.5"/>
    </inkml:brush>
    <inkml:brush xml:id="br1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1493.91211"/>
      <inkml:brushProperty name="anchorY" value="-29963.24219"/>
      <inkml:brushProperty name="scaleFactor" value="0.5"/>
    </inkml:brush>
    <inkml:brush xml:id="br2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3011.84375"/>
      <inkml:brushProperty name="anchorY" value="-31973.08789"/>
      <inkml:brushProperty name="scaleFactor" value="0.5"/>
    </inkml:brush>
    <inkml:brush xml:id="br2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4677.69141"/>
      <inkml:brushProperty name="anchorY" value="-33187.04688"/>
      <inkml:brushProperty name="scaleFactor" value="0.5"/>
    </inkml:brush>
    <inkml:brush xml:id="br2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6624.04297"/>
      <inkml:brushProperty name="anchorY" value="-34635.87891"/>
      <inkml:brushProperty name="scaleFactor" value="0.5"/>
    </inkml:brush>
    <inkml:brush xml:id="br2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8278.30078"/>
      <inkml:brushProperty name="anchorY" value="-35823.61328"/>
      <inkml:brushProperty name="scaleFactor" value="0.5"/>
    </inkml:brush>
    <inkml:brush xml:id="br2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9784.03125"/>
      <inkml:brushProperty name="anchorY" value="-37682.10156"/>
      <inkml:brushProperty name="scaleFactor" value="0.5"/>
    </inkml:brush>
    <inkml:brush xml:id="br2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1908.58594"/>
      <inkml:brushProperty name="anchorY" value="-38764.88281"/>
      <inkml:brushProperty name="scaleFactor" value="0.5"/>
    </inkml:brush>
  </inkml:definitions>
  <inkml:trace contextRef="#ctx0" brushRef="#br0">509 75 3746,'0'0'0,"0"-1"1648,1-1 207,0 1-1218,1-2 417,0-1-499,1 0 117,1-1-218,-1-1 106,0 1-133,-1 1 91,0 1-105,-1 0 123,-1 0-111,0 1 89,-1-1-119,1 1 128,-1 0-152,1 1 83,0-1-177,0 1 48,1 1-132,-1 3 68,0 3-120,0 3 182,-2 6-19,-1 5 67,-1 7-67,0 3 99,0 6-85,0 6 63,1 5-37,2 5 49,0 4-71,3 2 4,1 1-59,2 0-43,0-2-67,-1-6-42,-1-4-32,-1-7-73,-1-4 17,0-4-30,-1-3 62,1-3-75,1-3 43,-1-3-89,0-4 25,0-4-217,-1-5-52,0-3-484,-2-4-176,1-5-768,0-5-99,1-4-2478,2-4 1013,-1 2-5529</inkml:trace>
  <inkml:trace contextRef="#ctx0" brushRef="#br1" timeOffset="621.74">895 8 4930,'0'0'0,"0"0"2273,0 1 262,0-1-1215,-1 1 28,1 1-105,0-1-429,-1-1 125,-1 0-342,1-1 84,0 0-190,-1 0 23,1 1-183,1 2 83,0 4-166,1 2 136,1 2-64,0 3 112,0 4-29,2 6 144,2 5-112,0 5 171,2 6-142,1 4 64,1 6-112,1 4 30,-1 4-182,0 0 123,-1 2-176,-1-3-27,0-2-72,-2-6 10,1-4-84,0-6 20,1-3-10,0-6-18,0-5-14,-2-5-54,-1-5 14,-2-5-26,-1-4-33,-2-4-309,-2-4-214,0-2-501,-2-4-205,-2-3-753,0-3 117,-1-2-522,0-3 58,2-2-1409,0 1 831,2 3-3236</inkml:trace>
  <inkml:trace contextRef="#ctx0" brushRef="#br2" timeOffset="1194.629">62 350 4242,'0'0'0,"-1"-2"2353,0-4 93,1-2-903,1-2-223,2 0-5,2 1-493,4 0 101,4 2-243,4 3 70,6 0-256,4 1 47,6 2-175,6 0 95,9 2-167,6-1 101,8 0-73,3 0 113,5-2-163,2-1 107,3-1-109,1-1 10,2 0-99,-3-1 25,-4-1-70,-8 0 53,-6-1-74,-10 0 58,-7 0-74,-8 0 2,-7 2-39,-6-1-49,-7 2-26,-6 1 21,-5 3-142,-4 0-407,-4 3-153,-5 1-642,-3 0-225,-2 2-734,-1-1 2757,1 0-5144,0 0 3615,4 0-10602</inkml:trace>
  <inkml:trace contextRef="#ctx0" brushRef="#br3" timeOffset="1733.293">0 747 4050,'0'0'0,"2"-1"2289,1-1 280,6-2-1088,5 0 178,7-2-456,6 0 6,7-1-478,7 0 61,6-1-234,6-2-11,6 0-160,3 0 34,4 1-133,2 1-5,4 1-61,1 1-9,2 3-2,-1 0 34,-1 1-29,-7 0 48,-5 2-50,-7-2 15,-6 0-61,-8 0-21,-6-1-54,-6 1-26,-6-1-35,-5 1-32,-5-1-13,-4 0-113,-3 0-156,-3-2-599,-3 0-367,-1 0-129,0 2-3084,-1 0 1540,2 1-7544</inkml:trace>
  <inkml:trace contextRef="#ctx0" brushRef="#br4" timeOffset="3688.454">1785 609 2385,'0'0'0,"1"1"1521,0-1-75,-2-2-633,0-1 65,-1-2-435,1 0 72,2-1-160,0 0 10,1 0-141,-1-1 54,0 1-174,-1 0 45,0 2-2,-1 0 107,0 0-12,1 2 68,-2 0-14,-1 0 27,-2 0-99,-1-1 11,0 0-83,-1 1 0,-1 0-6,-2 1-39,0 1 48,-2 2 40,0 3-49,-2 1 39,0 2-31,-1 1 65,0 1 0,1 2 58,2 1 6,-1 0 21,-1 0-77,1 0 98,0 2-87,0 2 63,0 3-55,2 2 53,1 2-54,2 3 16,2 3-23,3 2 5,2 2-41,3 0-7,2 0-56,4-2-24,5-1-17,4-4 20,5-5-65,3-6 0,7-5 17,5-5-27,6-3-67,2-5 56,1-3 34,-2-6-103,-4-3 72,-4-3-25,-7-4-12,-7-2-14,-8-4 77,-7-2-42,-8-5-22,-5-2 64,-4-3-58,-3-2-56,-2-1 90,-2 0-13,-2-1-51,-1 2 1,-1 2 90,2 6-86,1 6-7,2 7-35,0 7 43,1 5-316,2 3-76,4 4-686,4 2-201,2 3-2568,3 4 963,2-1-5957</inkml:trace>
  <inkml:trace contextRef="#ctx0" brushRef="#br5" timeOffset="4619.966">2877 92 2145,'0'0'0,"-2"-1"1905,-1 1-318,-3 0-189,0-1-488,-2-1-208,1 1-41,1-2-159,2-1 85,-2-2-147,1 0 115,-3 0-112,1-1 144,-3 1-155,-1 0 160,-2-1-141,-3 1-13,-3 0-148,-3 0-20,-3 0-174,0 2-16,-1 1 11,-1 2-14,-3 0-16,-5 3 62,-3 0 18,-3 2 17,0 3 18,1 2 35,0 2-46,3 2 54,4 2-54,4 1 17,3 1-25,4 0 43,2 1-50,4 2 52,5 2 4,4 2 55,4 3-50,4 2-19,4 4-32,5 2-69,5 4-22,3 2 38,1 2 58,0 0 22,0 1 0,-2 0 24,-2 1-62,-1-1-18,-2 1-54,-2-2-8,-1 0-2,-3-2-21,-3-3-52,-2-6 52,-3-3-1,-1-5-56,-1-3 1,1-3 34,-1-4-182,1-5-207,0-2-81,1-4-485,1-2-216,2-4-627,2-2 26,2-4-2096,1-4 882,-1 2-4469</inkml:trace>
  <inkml:trace contextRef="#ctx0" brushRef="#br6" timeOffset="4897.13">2110 619 6435,'0'0'0,"8"-5"3073,16-5 57,11-2-1903,14-1-50,9 1-492,9 2-589,0 3-10,-1 4-276,-7 3-682,-7 2-310,-10 0-2300,-6 0 617,-11-1-5138</inkml:trace>
  <inkml:trace contextRef="#ctx0" brushRef="#br7" timeOffset="7485.356">3632 583 1649,'0'0'0,"-1"1"1536,-1-1-204,-1 0-334,0 0 7,-1-3-500,0-1 9,0-1-201,1 0 31,1 1-80,0-1 35,-1 0-51,-1-1 51,0 0-91,-1 0 45,-1 0-71,-2 2-1,-2-1-58,-1 2 31,-1 1-31,-1 2 8,-1 1 34,0 1 46,-3 0-30,0 1 14,-2 0-3,-1 0 19,0 2-99,0 1 86,0 2-30,0 1 8,-3 3 0,-1 0 37,1 2-66,2 2 58,2 0 1,2 1 18,3 1-40,2 2 51,1 3-110,3 4 14,1 2-64,3 1 13,1 1-64,3-1 53,5-1 19,3-2-24,8-3-8,6-6 21,8-5-7,7-5-54,6-7 16,3-7-8,3-5-37,-3-6 10,0-4 51,-6-3-53,-4-2 18,-7-2-5,-7-3 0,-8-4-37,-8-5 47,-5-4 4,-5-4-38,-3-2 13,-3-2 14,0 0-43,1-1-6,0 2 1,1 2-3,2 5 0,1 6 19,2 5-6,0 8 59,2 6-53,1 6-1,0 5-18,1 6 22,0 7-9,1 7 22,0 10 87,1 10 52,2 9 47,1 10 33,2 5-41,4 7-40,2 1-26,1 2-91,0-4 21,3-3-31,0-7-33,1-7-85,0-6-240,1-7-163,0-7-477,2-9-132,0-6-2317,2-6 1074,-4-4-5705</inkml:trace>
  <inkml:trace contextRef="#ctx0" brushRef="#br8" timeOffset="7862.352">4099 442 5410,'0'0'0,"1"1"2466,-1 2 223,1 6-1707,1 7 426,-1 9-735,1 8 7,0 6-336,2 6-64,1 2-117,2-1-99,0-3-40,-1-7 19,0-6-33,0-8-28,-2-7-49,-1-6-232,0-5-106,-2-3-305,0-6-101,-1-2-203,-1-5 72,-1-3-674,-3-7-767,-3-5 332,1 3-3316</inkml:trace>
  <inkml:trace contextRef="#ctx0" brushRef="#br9" timeOffset="8031.223">3905 186 5010,'0'0'0,"-4"-2"2818,-3-3 36,-1-2-1597,-1 0 197,1 0-899,2 1-216,4 1-537,4 3-517,7 2-405,8 2-1999,11 3 552,-2 0-4616</inkml:trace>
  <inkml:trace contextRef="#ctx0" brushRef="#br10" timeOffset="8790.693">4623 385 4802,'0'0'0,"-5"-2"1825,-8 0 411,-6 2-1593,-4 3 592,-6 8-467,-2 6 25,-2 9-260,3 6-50,4 6-208,6 4-126,6 2-74,5 0-16,9-1-46,7-3-29,7-4 80,5-6-45,5-9-22,2-7-10,3-8 55,0-10-55,-1-8 0,-2-7 37,-1-5 24,-4-4-6,-3-4 100,-2-3 141,-3-3 21,-3-1 83,-3-2 23,-2 2-36,-3 0-134,0 2 56,-3 5-101,-1 5 117,-3 8-56,-3 6 75,-1 6-75,0 10 43,0 8-88,2 8 5,2 9-61,2 7 50,5 10 19,3 6 70,6 12 2,4 7 80,6 11-93,2 2-6,3 3-93,1-1-16,-2 1-96,-5-4 59,-6-3-80,-8-7 2,-9-6 35,-7-10-50,-10-9-41,-6-12 48,-5-10-18,-4-10-88,0-9-68,-1-10-321,1-9-180,2-12-552,6-11-189,7-11-777,7-11 2271,6-5-4669,7-4 3092,3 11-9444</inkml:trace>
  <inkml:trace contextRef="#ctx0" brushRef="#br11" timeOffset="9198.777">4929 422 3874,'0'0'0,"0"0"2209,2-1 243,1 2-910,3 2 200,2 4-379,0 5 32,1 9-440,1 6-112,0 6-424,1 4-40,2 4-248,-1 1-48,0 0-43,1-1-22,-2-3 1,0-7-134,-2-6-18,-2-8-153,-3-8-114,-1-7-221,-2-10-121,-3-6-603,-1-8-53,0-5-1953,-2-9 670,0 5-4276</inkml:trace>
  <inkml:trace contextRef="#ctx0" brushRef="#br12" timeOffset="9367.328">4795 114 6227,'0'0'0,"0"-1"2177,-2 0 280,1-1-2209,2-1 499,3 0-803,4-1-576,5 2-1985,4 1 856,-1 1-5799</inkml:trace>
  <inkml:trace contextRef="#ctx0" brushRef="#br13" timeOffset="9805.325">5326 1 6067,'0'0'0,"-1"0"2177,-1 2 672,0 3-2134,0 4 800,2 7-618,2 6 237,3 9-435,5 7 120,4 11-200,5 7 24,3 7-241,2 2 44,2 3-102,-1-2 38,0-3-129,-2-5-77,-4-5-21,-4-7-43,-4-7-125,-4-9 13,-3-8-14,-3-7-132,0-8-151,-1-6-431,0-7-192,-1-6-860,-2-7-165,-3-7-2110,-5-6 768,1 4-4526</inkml:trace>
  <inkml:trace contextRef="#ctx0" brushRef="#br14" timeOffset="10072.418">5046 376 5795,'0'0'0,"6"-1"2689,13-2 336,16-4-1870,15-3 425,17-3-852,13 0-80,8-2-450,0 1-25,-4-1-215,-8 1-449,-9 1-299,-13 2-2772,-11 4 1065,-13 2-7047</inkml:trace>
  <inkml:trace contextRef="#ctx0" brushRef="#br15" timeOffset="10425.989">6072 166 6899,'0'0'0,"-6"1"2625,-9 2 187,-4 4-2070,-1 2 42,-2 2-389,1 3-192,5 0 16,4 2-83,8 0-78,9 2-18,9 1-2,11 1-43,8-2 10,6 1 14,3 1-6,1 6 3,-4 5 19,-7 5 69,-8 5 168,-13 4 32,-12-1 248,-14-1 16,-10-5-5,-7-8-171,-4-9-5,-2-9-272,0-9-363,5-5-326,5-6-877,8-5 2692,6-3-5998,9-3 3770,5 2-12066</inkml:trace>
  <inkml:trace contextRef="#ctx0" brushRef="#br16" timeOffset="11787.133">579 2151 4626,'0'0'0,"0"-1"1953,-2-2 355,-1-2-1503,0-1 471,-1 0-524,-2-3 112,-2 0-255,-1-3 23,-2 0-205,-1 0-8,0-2-179,-2 0-72,-2 0-85,-3 0 10,-5 1-69,-4 1-3,-6 4-21,-4 3 3,-3 3 16,1 6-43,2 6 32,3 5-11,4 9 22,5 4-62,5 8 75,6 3-24,4 4 27,6-1 13,6-3 53,7-3-13,8-4 46,7-7 44,8-8-28,7-8-6,5-8 2,1-8-20,0-7-89,-4-7 25,-3-7-52,-7-2 12,-8-4-25,-6-1 24,-8 0-26,-4 1 26,-3 4-7,-2 6-36,2 7 12,1 7-6,3 10 0,3 9 18,5 13-4,3 6 2,6 8 0,1 1 0,3 3 0,0-1-19,2-2 24,0-5-306,2-6-81,2-8-648,5-6-135,3-7-2437,2-8 1006,-7-3-5639</inkml:trace>
  <inkml:trace contextRef="#ctx0" brushRef="#br17" timeOffset="12244.834">1370 1641 5651,'0'0'0,"-6"-1"2321,-8-3 205,-8-1-1888,-5 0 328,-5 0-646,-3-1-166,-6 0-100,-1 1 50,-3 1-51,-2 1 145,2 4 34,4 4 91,6 6 2,10 4 27,8 7-2,9 4 95,10 7-63,9 3 42,10 7-67,6 6-74,4 6-131,2 2-26,-1 3-100,-2-1 57,-4 0-43,-4-2-45,-7-2 31,-4-6-162,-4-5-29,-3-7-281,-1-7-98,-2-9-459,0-9-59,0-9-1494,-2-10-312,0-8-288,-1-2-2112</inkml:trace>
  <inkml:trace contextRef="#ctx0" brushRef="#br18" timeOffset="12473.044">800 2046 5346,'0'0'0,"7"-2"2402,11-3 316,11-2-1789,10-3 380,11 2-778,4 1-117,3 2-531,0 2-561,0 2-312,-5-1-1990,-4-2 478,-12 0-4479</inkml:trace>
  <inkml:trace contextRef="#ctx0" brushRef="#br19" timeOffset="12787.643">1589 1643 4578,'0'0'0,"0"1"2433,0 2 131,1 3-803,-1 6-473,2 6 169,2 7-422,3 8 40,3 9-344,3 7 64,4 8-301,1 4-40,2 3-193,1-1 0,-1-2-146,0-5-43,0-4-53,-1-7 24,-2-6-51,-3-7-193,-3-7-20,-4-8-382,-2-6-184,-2-5-608,-1-7-27,-2-6-2545,-2-8 1176,1 0-6041</inkml:trace>
  <inkml:trace contextRef="#ctx0" brushRef="#br20" timeOffset="12974.198">1487 2005 5523,'0'0'0,"9"-2"2161,15-1 149,11-2-1873,11 0 377,11-1-811,3-1-675,2-2-1775,-5-1 676,-11 1-5293</inkml:trace>
  <inkml:trace contextRef="#ctx0" brushRef="#br21" timeOffset="13542.825">2025 2049 5010,'0'0'0,"4"1"2193,8 0 206,9-1-1591,5-3 430,7-3-675,2-3 91,3-5-281,-1-3-34,2-3-192,-3-1 58,-1-1-144,-4 1 73,-6 3 47,-7 0 78,-6 3-35,-6 1 150,-7 2-78,-8 4 67,-9 2-110,-6 3 14,-8 2-139,-6 3 16,-5 3-125,-3 5 10,-1 7-29,2 4 59,2 7 55,5 4 62,6 6 9,9 2 4,10 3-34,11 1-9,11 1-55,12 0-43,11-3 8,8-4-8,13-7-56,8-7-2,10-6-60,3-7-247,1-7-102,-6-6-326,-8-8-170,-10-6-501,-11-5-17,-9-4-1998,-10-6 841,-8 3-4586</inkml:trace>
  <inkml:trace contextRef="#ctx0" brushRef="#br22" timeOffset="13954.71">2685 1851 4882,'0'0'0,"1"2"2225,1 5 187,1 5-1155,3 7-145,3 5-93,3 7-346,2 4 74,2 5-323,0 2 99,1 1-214,-2-2-5,-1-3-82,-2-4 31,-3-3-53,-2-7 107,-2-6 43,-2-7 84,-1-6-52,-3-7 79,-2-10-76,-2-7-33,1-11-179,1-8 9,1-10-73,5-5-120,7-5-63,6 2-217,7 1-99,3 5-549,5 9-235,1 8 2137,3 10-5642,0 9 3873,-6 7-13183</inkml:trace>
  <inkml:trace contextRef="#ctx0" brushRef="#br23" timeOffset="15470.328">3754 1558 3265,'0'0'0,"1"-2"1809,0-1 56,0-2-894,-1 0 91,-1-1-376,0-1 117,-1-1-227,0 1 206,0 1-142,-2 0 118,0 0-182,0 2 147,-1 0-179,2 2 126,0 1-153,1 2 25,0 1-142,0 0-21,1 3-152,0 4 146,2 8-53,3 7 129,3 9-14,3 7 141,6 9-184,2 6 43,6 6-91,2 1 75,2 1-195,-1-6 37,-3-4-130,-2-6 11,-4-6-105,-4-7 6,-4-5-9,-2-5-20,-2-4-14,-2-6-203,-1-6-93,0-5-473,-3-6-218,1-5-944,0-7-164,-1-5-2360,-1-5 760,-1 3-4951</inkml:trace>
  <inkml:trace contextRef="#ctx0" brushRef="#br24" timeOffset="15741.999">3448 1927 5138,'0'0'0,"4"0"2273,6 0 262,11-1-1625,13-1 424,16-4-710,11-3 62,15-4-350,6-2-94,7-1-124,-1 1-25,-5 1-138,-11 1-323,-13-1-67,-13 0-606,-12-1 94,-12 0-2161,-7 1 1001,-6 3-4749</inkml:trace>
  <inkml:trace contextRef="#ctx0" brushRef="#br25" timeOffset="16535.912">4192 1537 5090,'0'0'0,"1"1"2321,0 4 411,2 3-1611,3 6 672,2 7-641,3 6 153,3 8-433,4 6 17,3 6-383,2 3 33,2 4-315,1-1 54,0-3-91,-4-4 13,-2-4-64,-4-4 35,-4-5-70,-3-5 94,-6-5-30,-3-7 49,-3-7 7,-1-6-18,-1-7-48,-2-8-6,-2-9-96,0-8-31,2-8 2,1-6-8,3-7-19,3-4-32,7-1 27,5 4-66,6 3-20,7 9-15,5 7 18,4 10 11,2 9 53,1 9-13,0 11-10,-2 11 42,-2 11-14,-5 8 6,-4 10 56,-5 4-53,-1 3 37,-1-2-29,3-2 7,3-7-20,7-6 60,5-10-55,8-9 37,4-9-48,6-11 51,1-10-110,3-11 32,-1-6-69,-1-6 16,-6-4-64,-4-3 109,-8 0 3,-8-2 59,-9 0-30,-10 2 70,-10 3-56,-9 5-19,-8 4 24,-9 8 26,-6 6-82,-6 8 64,-3 9-21,-2 11-14,2 8 6,4 9 53,9 7-35,11 9-5,13 6 40,17 3-13,17-3-32,18-4 47,17-7 4,14-8-57,7-11-18,2-8-91,-6-8-390,-11-8-232,-11-5-970,-13-7 1266,-11-8-4004,-11-6 2118,-9 2-7895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4:35.14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4876.67578"/>
      <inkml:brushProperty name="anchorY" value="-40492.38281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7212.24219"/>
      <inkml:brushProperty name="anchorY" value="-41729.437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244.41797"/>
      <inkml:brushProperty name="anchorY" value="-43346.86328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0593.05469"/>
      <inkml:brushProperty name="anchorY" value="-44586.57422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2942.21875"/>
      <inkml:brushProperty name="anchorY" value="-46197.01563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4521.26172"/>
      <inkml:brushProperty name="anchorY" value="-47759.48828"/>
      <inkml:brushProperty name="scaleFactor" value="0.5"/>
    </inkml:brush>
  </inkml:definitions>
  <inkml:trace contextRef="#ctx0" brushRef="#br0">454 937 3137,'0'0'0,"0"-2"1745,1-4 131,0-3-785,-1-2 64,1-1-282,-2-3 132,-2-2-244,-4-1 234,-3-2-243,-4-1 73,-4 1-231,0 1-52,-2 2-222,-3 2-8,-5 3-128,-1 2 6,-3 3-67,-1 3-62,-1 4-5,2 6-5,1 7-59,3 7 53,3 7 19,3 4-5,5 5 61,3 3 21,4 4-2,4-2 42,4 0-10,6-3 24,8-3-62,7-6 19,10-7-26,6-7-70,10-9-19,4-7 0,4-8-5,-1-8 0,-2-7 19,-5-5-24,-7-5-11,-11-4 2,-10-3-20,-9-4-14,-11-3 40,-6-2-32,-8-5 10,-6-1-39,-2-3 29,0 2-67,2 0 1,3 5 15,4 4 30,2 8-65,1 5 78,3 9-24,1 8-10,3 7 4,3 8 36,1 8 7,4 7 38,1 8 66,1 10 3,3 7 24,5 10 16,4 8-59,5 9-36,4 3 7,7 3-8,4-3-75,7-5 78,2-8-46,6-9 14,2-10 15,4-11-4,0-9 2,2-9-19,-3-8 6,-1-8-41,-4-6 49,-1-6 21,-6-4-43,-5-6 17,-6-3-44,-8-6-44,-8-3 47,-6-4-18,-7 2-14,-6 1 43,-7 3 24,-8 5-43,-6 10 17,-8 8 12,-6 9 33,-6 12-83,-4 9 64,0 13-3,2 8 1,6 10-17,10 6 80,12 6-5,13-1-69,19 1 42,17-4 22,18-6-64,14-8-54,13-10-61,3-9-307,2-10-219,-5-8-594,-6-9-161,-8-7-640,-10-6-1523,-10-3 701,-13 4-4454</inkml:trace>
  <inkml:trace contextRef="#ctx0" brushRef="#br1" timeOffset="607.161">1766 503 6691,'0'0'0,"-6"1"2705,-7 0 355,-5 2-2249,-5 2 590,-4 4-790,-2 4 40,0 7-270,4 6 89,6 10-155,5 7 56,8 10-59,10 1-43,12 3-101,8-6 6,10-7-124,7-11 12,8-11-49,6-11-85,5-10-165,2-10-316,0-9-223,-3-5-470,-3-5-10,-6-2-172,-7-5 358,-8-3 91,-8-2 550,-8-1 223,-7 0 372,-7 2 330,-5 3 150,-3 5 258,-1 7-82,1 8 272,1 10-313,3 11 46,5 12-298,5 9-4,5 8-317,4 5-37,7 2-86,2 1-31,3-3-57,-3-4-120,-2-6-101,-5-7-280,-3-7-64,-4-6-585,-5-7-58,-4-8-2396,-5-8 1059,-2-1-5852</inkml:trace>
  <inkml:trace contextRef="#ctx0" brushRef="#br2" timeOffset="756.606">2108 236 5939,'0'0'0,"-1"-3"2385,0-4 131,2 0-1980,3 1 331,4 0-750,3 3-327,2 2-324,3 1-2273,-1 1 983,-3 1-5947</inkml:trace>
  <inkml:trace contextRef="#ctx0" brushRef="#br3" timeOffset="1502.621">2748 470 5571,'0'0'0,"2"4"2929,4 11 112,2 6-1283,3 9-354,2 6-140,2 4-597,0-1 38,1 0-313,-1-5 80,-1-2-155,-2-6-2,-2-6-80,-3-6 109,-3-5-149,-2-5 8,-3-4-62,-1-3-26,-2-4-91,-2-4 3,1-7-9,0-5 17,0-9-6,1-7-53,3-8 16,1-5-8,4-4-56,3 2 54,5 4-1,3 11 19,3 11-22,2 12 28,4 17-65,0 14 56,2 16-37,0 8 30,1 8 28,-4 1-7,-2 2-32,-2-2 103,-4-2-12,-2-4 119,-4-5-10,-3-7 29,-2-8-58,-2-8-20,-1-7-90,-1-7-16,0-8 35,1-7-54,1-11 17,2-8 12,3-10-42,2-8-5,5-7 18,4-1-26,6 2-11,3 8 21,3 11-26,1 13 26,2 15 30,1 17-27,4 17 11,1 14 34,3 10-48,-1 6-21,0 4 43,-5-4-147,-2-2-144,-6-6-489,-2-7-212,-3-9-951,-4-12 678,-2-9-3180,-1-10 1569,-4-3-6304</inkml:trace>
  <inkml:trace contextRef="#ctx0" brushRef="#br4" timeOffset="2773.996">4353 420 4162,'0'0'0,"-2"-2"1809,-3-4 186,-2-1-1080,-4-2-90,-3-2-30,-3-3-302,0 0 14,0 0-149,-1 0 47,-2 3-154,-1 2 77,-3 3-104,-1 3-10,-5 3-57,-3 1-45,-5 4 8,-2 4 67,-2 7-22,4 6 180,4 8 25,8 6 60,9 4-6,9 1 64,10 1-165,10-3-24,12-2-150,8-6 14,9-6-110,5-8-13,6-7-21,-1-8 0,0-6-40,-4-4 29,-5-4 45,-9-2-69,-7-2 61,-9-4-37,-6-5-26,-6-3 26,-3-4 45,-3-2-69,0-2 5,-2 1 35,-1 1-32,-1 6-45,0 7 32,1 9 42,2 12-50,3 11 37,3 11-11,5 10 22,5 7-25,3 5-10,4 1-16,4 0 40,1-4 6,2-4-207,3-9-49,0-8-391,2-8-258,-3-7-739,-1-6-1825,-3-5 758,-7 0-5450</inkml:trace>
  <inkml:trace contextRef="#ctx0" brushRef="#br5" timeOffset="3234.903">4631 0 5859,'0'0'0,"-1"3"2705,-2 2 392,1 4-1867,1 2 651,1 5-688,2 6 18,7 6-363,5 8 99,8 8-370,4 6 36,5 8-159,1 2 47,2 3-173,-1-2 139,1 0-179,-1-5-23,-2-4-111,-6-7 41,-4-7-152,-6-7 21,-4-6-13,-5-5 15,-3-7-79,-3-4 80,-3-5-121,-2-4-263,-2-5-246,-1-6-718,1-6-405,1-4-878,3-3-1907,4-1 650,2 4-5206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4:40.408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6130.67578"/>
      <inkml:brushProperty name="anchorY" value="-49725.15234"/>
      <inkml:brushProperty name="scaleFactor" value="0.5"/>
    </inkml:brush>
  </inkml:definitions>
  <inkml:trace contextRef="#ctx0" brushRef="#br0">27 97 4690,'0'0'0,"-3"0"2257,-2 0 150,-1 0-1145,0 1-75,2-1-152,1-1-363,3-2 137,3-2-289,3-2 109,4 0-172,2-1 98,3 0-147,-1 0 133,-2 2-135,0 0 133,-3 2-152,0 1 119,-2 1-111,2 0 14,3 1-137,4-1 72,6 0-160,7-1 43,8 0-75,6 0-3,7 0-96,2 0 6,5 1-64,-1 3 13,1 0 11,-2 0 31,-2 1 12,-4-3 36,-4 0 12,-6-2 74,-7 1 0,-7-1-32,-7 3 32,-6 0 64,-6 2-131,-7-1 100,-7 1-52,-5-1-61,-6 2-56,-4 0 11,-6 1-86,-5 1 40,-6-1 3,-2 3 35,-6 1-8,-2 0 5,-5-1-56,-1-2 35,0-3-33,2-1-47,1-3 31,5 1 62,3-1-74,8 0-12,6 0 78,6 1-26,7 1-9,6 0-13,4-1 3,4 1 15,6 1-42,6-1 32,11 0 64,10-1-37,17 1-3,12-2-91,12-1-50,2-1-30,5-2-18,-4 0 18,-1 0 123,-8 1-72,-10 2 85,-13 1 35,-13 1-64,-12 1 80,-11 1 14,-9-1-4,-8 1-31,-7-1-8,-5 0-1,-2-1-263,-3 0-112,1-1-377,0 1-195,1 0-741,0 0-45,1 0 720,2 2-3389,7 2 2221,4 1-8452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4:41.57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7878.25"/>
      <inkml:brushProperty name="anchorY" value="-50915.17969"/>
      <inkml:brushProperty name="scaleFactor" value="0.5"/>
    </inkml:brush>
  </inkml:definitions>
  <inkml:trace contextRef="#ctx0" brushRef="#br0">207 55 4946,'0'0'0,"-1"-1"1857,0-2 336,0 0-1702,0-1 357,2 0-503,1 0 68,0 0-194,1 1 136,-2 1 26,0 1 67,-2 0-29,-1 2 203,0 2-113,-1-1 62,-2-1-50,-1 1-25,-1-2-200,-1 1 72,-1 0-165,0-1-54,1-1-47,0 0 2,0 0-83,1 1 22,1 1 7,-1 2 70,-1 1 19,-2 2 149,-1-1-18,-2 0 71,-2-1-69,0-1 6,3-3-153,2 0 41,6 0-134,5-2 50,9-1-58,9 0 14,11 0-25,11 0 24,11 0-7,5 2-17,4 0-13,0-1 3,1 1-41,-2 0 12,-1 0 12,-4-1-4,-7 0 39,-8-1 8,-10 3-18,-11 0 26,-8 2 12,-9 1 15,-7 1-22,-7 0-10,-7 1 22,-6 0-28,-6-1-10,-4 0-34,-2-1 44,-2-1-34,-4-1 30,-4 0-9,-5 0 3,-5 0-19,-4 0 6,-2 1-40,1 1 10,8 1-5,11 0 19,13 0-43,13-2 69,13-2-2,13-2 2,13-1-16,14-1 25,8-1-28,10 0-10,3-2 22,4 1-9,-1 0-16,3 0 25,0-1-9,1 1 3,-3-1 37,-3 1-29,-8-1 11,-9 2-3,-11 1 75,-11 1 34,-8 1 88,-10 2 38,-7-1 53,-9 1-64,-6 0 6,-6 1-97,-4 1-13,-5 0-58,-5 1-84,-3 2-130,-2 1-363,-2 1-133,2 0-478,3-1-192,8-2-731,11-2 3215,9-5-5962,17-7 4118,5 0-12263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4:43.01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59276.82422"/>
      <inkml:brushProperty name="anchorY" value="-52153.20703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0915.53516"/>
      <inkml:brushProperty name="anchorY" value="-54037.13672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2425.45313"/>
      <inkml:brushProperty name="anchorY" value="-55942.66406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4687.53906"/>
      <inkml:brushProperty name="anchorY" value="-57038.45703"/>
      <inkml:brushProperty name="scaleFactor" value="0.5"/>
    </inkml:brush>
  </inkml:definitions>
  <inkml:trace contextRef="#ctx0" brushRef="#br0">359 124 5026,'0'0'0,"0"1"2081,-1 2 280,1 2-1237,0 4 89,3 1-28,2 3-281,3 4 204,4 6-257,4 5 109,3 10-186,3 6 178,3 7-320,1 4 57,1 2-214,0 1-64,0-3-219,-2-4 48,-3-5-182,-3-7 62,-3-7-64,-5-7-24,-2-6-13,-3-7-131,-1-4-115,-2-4-424,-1-5-173,0-5-843,3-6-150,2-6-2561,4-9 992,-1 2-5774</inkml:trace>
  <inkml:trace contextRef="#ctx0" brushRef="#br1" timeOffset="360.983">669 13 5859,'0'0'0,"0"-2"2497,0-2 542,1 0-1874,-1 1 831,2 5-694,3 6 200,4 11-424,2 9 128,6 14-374,3 10 75,4 14-264,1 6-32,1 7-173,-1 0-60,0-2-127,-2-7-107,-2-7-18,-2-10-102,-1-8-16,-2-11 16,-3-9 8,-3-8-22,-3-8-122,-2-6-283,-5-6-189,-2-5-755,-4-9-224,-2-5-929,-3-9 115,-4-6-2124,-6-4 899,2 5-4024</inkml:trace>
  <inkml:trace contextRef="#ctx0" brushRef="#br2" timeOffset="727.627">6 438 4946,'0'0'0,"-2"0"2593,0 1 355,1-1-1446,3 0 398,9-2-555,12-1-67,21-4-454,16-4-120,23-6-336,15-2-85,16-3-192,4 2-43,0 1-24,-11 2 13,-15 2-26,-20 3 8,-17 3 15,-18 2-4,-15 4-110,-10 2-491,-11 2-184,-7 1-1030,-7 0-587,-5 1-1440,0-3 55,1 0-2420</inkml:trace>
  <inkml:trace contextRef="#ctx0" brushRef="#br3" timeOffset="923.538">223 692 6739,'0'0'0,"8"0"3154,18 1 316,16 0-1807,23-2-7,18-1-426,18-3-691,3-2-13,0-5-390,-8-2-134,-11 0-231,-14 1-595,-14 1-489,-17 2-2878,-11 0 1037,-13 3-7207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4:45.232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6884.46875"/>
      <inkml:brushProperty name="anchorY" value="-58203.81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5435.20703"/>
      <inkml:brushProperty name="anchorY" value="-57019.20313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3972.40625"/>
      <inkml:brushProperty name="anchorY" value="-56701.14453"/>
      <inkml:brushProperty name="scaleFactor" value="0.5"/>
    </inkml:brush>
  </inkml:definitions>
  <inkml:trace contextRef="#ctx0" brushRef="#br0">187 431 3073,'0'0'0,"-1"0"2001,1-2-56,-1-1-694,-1 1 83,-2 0-517,-2 2 167,-3 2-285,-2 2 160,-3 2-205,0 4 74,-2 4-176,-1 2-47,-1 4-238,-1 3-1,1 5-130,2 3 99,4 6-56,4 5 72,8 8 18,7 2-21,10 2-101,9-4 85,10-5-69,6-12 18,6-10-5,2-10 56,0-11-53,-4-9-19,-5-9-13,-9-5-75,-9-7-19,-9-5 19,-8-6-48,-8-4-5,-8-3 37,-7 0-51,-7 1-39,-4 2 66,-5 2-43,-3 7-136,-1 7-71,-2 8-383,-1 9-258,0 8-664,0 7-72,4 5-2298,7 3 988,8-1-5191</inkml:trace>
  <inkml:trace contextRef="#ctx0" brushRef="#br1" timeOffset="463.108">1042 1 4162,'0'0'0,"-7"0"3217,-15 1-298,-11 2-494,-13 3-1408,-6 4 130,-5 3-827,2 4 85,3 3-130,5 1 24,5 0 5,9 1 16,9 3-58,10 5 74,13 8-5,10 6 114,14 12-66,7 8 139,7 10-169,3 3-2,-1 3-134,-4-4-7,-6-5-195,-8-8 66,-6-8-88,-7-11 1,-3-11-172,-3-11-439,-1-9-222,-1-9-796,-1-8-223,1-7-2316,-1-8 940,1 2-5133</inkml:trace>
  <inkml:trace contextRef="#ctx0" brushRef="#br2" timeOffset="649.185">357 591 4914,'0'0'0,"8"1"2497,20 2 187,14-2-1248,18-4-399,9-5-81,9-5-783,0-4-637,0-4 2859,-7-5-6348,-8-3 4057,-15 5-13632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1:51.64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84627.9375"/>
      <inkml:brushProperty name="anchorY" value="-478117.656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86296.0625"/>
      <inkml:brushProperty name="anchorY" value="-480341.8125"/>
      <inkml:brushProperty name="scaleFactor" value="0.5"/>
    </inkml:brush>
  </inkml:definitions>
  <inkml:trace contextRef="#ctx0" brushRef="#br0">2 0 8180,'0'0'0,"0"4"3761,-1 7 711,1 11-2650,2 11 950,6 17-1046,4 11 40,7 16-811,6 11 27,9 12-547,4 2-54,4 0-226,-2-9 16,-2-10-43,-4-13-91,-4-12 25,-4-12-220,-4-10-90,-5-11-453,-4-11 55,-5-8-872,-3-12-166,-5-11-1349,-2-13-2063,-4-8 492,0 3-6374</inkml:trace>
  <inkml:trace contextRef="#ctx0" brushRef="#br1" timeOffset="238.782">436 110 8884,'0'0'0,"-6"18"4146,-10 27 243,-6 21-2853,-4 17 476,-6 15-1268,-1 6-146,-4 0-387,0-10-65,-2-13-186,1-18-248,4-18-373,4-15-1002,7-14-423,5-11-2689,7-7 645,5-3-5644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4:47.234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5865"/>
      <inkml:brushProperty name="anchorY" value="-57835.68359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7880.32813"/>
      <inkml:brushProperty name="anchorY" value="-59639.23047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69684.35156"/>
      <inkml:brushProperty name="anchorY" value="-61069.91797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71389.58594"/>
      <inkml:brushProperty name="anchorY" value="-62215.07813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70075.03125"/>
      <inkml:brushProperty name="anchorY" value="-60940.21094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71744.20313"/>
      <inkml:brushProperty name="anchorY" value="-62528.31641"/>
      <inkml:brushProperty name="scaleFactor" value="0.5"/>
    </inkml:brush>
  </inkml:definitions>
  <inkml:trace contextRef="#ctx0" brushRef="#br0">17 297 5010,'0'0'0,"-1"0"2001,-1 1 355,-2-1-1670,1 0 610,-1 0-554,2 0 176,2-1-251,3 0 157,6-3-277,8-1 77,8-2-200,7-1 11,9-3-181,7 1 98,9-1-115,3 0 30,3 0-48,-3 0-8,-4 1-94,-8 3 24,-11 2-31,-9 2 23,-10 2-7,-7 4 114,-8 2-51,-6 5 59,-9 7-32,-8 6-45,-10 5-80,-9 4 93,-5 8-91,-3 3 65,0 8-20,2 5-50,2 4-58,3 1 12,5-1-10,5-5 19,6-5 13,8-6 72,4-6-37,6-7-3,5-5-35,6-6 46,8-4-72,8-4-17,12-4 4,12-2 31,16-5-85,10-1 64,7-4-21,0-3 5,-7-3 0,-11-1 37,-11-1-48,-14 1-2,-11 2-56,-10 2-342,-8-1-224,-7-1-782,-4-3-407,-1-3-2731,-1-2 954,1 3-6312</inkml:trace>
  <inkml:trace contextRef="#ctx0" brushRef="#br1" timeOffset="532.775">735 473 6003,'0'0'0,"0"0"2433,1 0 411,3 0-2041,5-2 683,6-3-744,7-2-67,8-2-267,6-1-11,4-1-189,1-1 22,0-2-57,-2 0 46,-3-1-72,-5-1 58,-5-1-93,-7 0 102,-6-2-52,-7 1 36,-6-2-28,-6 2 47,-10 1-108,-6 3-5,-9 4-21,-5 3-38,-6 4-29,-1 4 61,-1 8-2,2 8-16,4 10 64,5 9 149,8 10-40,8 5 43,10 7 13,10 0-59,12 1-149,11-6 22,11-7-76,7-10-42,10-9-85,1-10-355,3-10-169,-4-7-388,-5-9-71,-8-4-668,-7-6 127,-8-3-2099,-7-5 869,-7 5-4761</inkml:trace>
  <inkml:trace contextRef="#ctx0" brushRef="#br2" timeOffset="947.002">1356 267 7107,'0'0'0,"2"6"2946,4 9 279,4 10-2358,2 8 560,4 10-904,1 5 139,3 2-288,-1-1-1,0-3-88,-1-4 89,-3-4-201,-3-7 172,-3-7-95,-5-8 84,-4-6-134,-3-6 59,-2-5-115,-1-5 48,-1-4-93,0-4 42,0-7-34,0-7-30,2-10-29,2-6 24,4-10-67,6-5-37,10-2-85,6 1-187,10 4-142,4 7-349,5 9-256,0 11-947,-2 10-1988,-3 8 718,-9 6-6170</inkml:trace>
  <inkml:trace contextRef="#ctx0" brushRef="#br3" timeOffset="1364.734">2186 178 6483,'0'0'0,"-7"3"2529,-7 7 430,-6 8-2290,-4 8 887,-2 9-836,4 4 70,6 6-265,9 3 89,12 4-286,13 0 19,13-4-187,7-8 40,7-10-136,0-11 32,0-12-53,-5-9 10,-3-9-61,-6-6 35,-8-8 5,-6-5 109,-10-7 9,-6-3 23,-6-3-37,-4 0-24,-5 2-106,-6 2 44,-6 1-76,-5 5-318,-5 5-193,-1 7-975,1 7 1536,2 5-4565,8 5 2500,8 2-9107</inkml:trace>
  <inkml:trace contextRef="#ctx0" brushRef="#br4" timeOffset="1932.311">2611 323 5859,'0'0'0,"4"0"2001,7 0 354,5-1-2061,4-2 592,5-3-612,5-4 95,2-5-105,1-4 203,-2-5-43,-3-2 208,-6-2-50,-4 1 119,-6 2-213,-5 0-26,-4 3-169,-6 3-58,-5 4-72,-5 4 176,-4 8 16,-4 10 226,-3 14 4,-3 10 202,-1 12-177,2 9 65,5 7-242,6 2-12,8 3-253,8-5 22,10-3-137,7-7-48,7-7-143,4-9-455,4-10-162,2-7-923,5-9-333,1-8-2533,5-11 876,-8-1-5639</inkml:trace>
  <inkml:trace contextRef="#ctx0" brushRef="#br5" timeOffset="2282.686">3438 0 6467,'0'0'0,"-6"0"3650,-12 0-374,-7 3-1051,-7 5-1516,-1 4 30,2 8-482,6 5 7,10 5-240,12 2 34,12 1-23,12 0-59,12 1-21,8-2 39,6 2-15,1-1 5,-2 4 112,-7 0 267,-10 4 5,-11 0 264,-15 1 35,-13 0 27,-15-1-291,-9-4-24,-8-7-273,0-8-351,3-8-275,7-8-780,9-9-356,9-9-2970,7-8 1117,5 1-6836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4:51.25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70350.11719"/>
      <inkml:brushProperty name="anchorY" value="-61923.30859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71689.8125"/>
      <inkml:brushProperty name="anchorY" value="-63535.47656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73021.0625"/>
      <inkml:brushProperty name="anchorY" value="-64829.00391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81649.375"/>
      <inkml:brushProperty name="anchorY" value="-71175.82031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83909.10156"/>
      <inkml:brushProperty name="anchorY" value="-72465.57031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86076.625"/>
      <inkml:brushProperty name="anchorY" value="-74180.00781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75224.15625"/>
      <inkml:brushProperty name="anchorY" value="-66558.11719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76729.0625"/>
      <inkml:brushProperty name="anchorY" value="-68369.64063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78706.125"/>
      <inkml:brushProperty name="anchorY" value="-69458.96875"/>
      <inkml:brushProperty name="scaleFactor" value="0.5"/>
    </inkml:brush>
    <inkml:brush xml:id="br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87363.71875"/>
      <inkml:brushProperty name="anchorY" value="-75448.79688"/>
      <inkml:brushProperty name="scaleFactor" value="0.5"/>
    </inkml:brush>
    <inkml:brush xml:id="br1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89656.82813"/>
      <inkml:brushProperty name="anchorY" value="-76880.99219"/>
      <inkml:brushProperty name="scaleFactor" value="0.5"/>
    </inkml:brush>
    <inkml:brush xml:id="br1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91012.52344"/>
      <inkml:brushProperty name="anchorY" value="-78299.77344"/>
      <inkml:brushProperty name="scaleFactor" value="0.5"/>
    </inkml:brush>
    <inkml:brush xml:id="br1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92404.63281"/>
      <inkml:brushProperty name="anchorY" value="-79622.25"/>
      <inkml:brushProperty name="scaleFactor" value="0.5"/>
    </inkml:brush>
    <inkml:brush xml:id="br1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94355.94531"/>
      <inkml:brushProperty name="anchorY" value="-81231.59375"/>
      <inkml:brushProperty name="scaleFactor" value="0.5"/>
    </inkml:brush>
    <inkml:brush xml:id="br1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95956.10938"/>
      <inkml:brushProperty name="anchorY" value="-82790.82813"/>
      <inkml:brushProperty name="scaleFactor" value="0.5"/>
    </inkml:brush>
    <inkml:brush xml:id="br1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97430.19531"/>
      <inkml:brushProperty name="anchorY" value="-84809.14063"/>
      <inkml:brushProperty name="scaleFactor" value="0.5"/>
    </inkml:brush>
    <inkml:brush xml:id="br1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99241.33594"/>
      <inkml:brushProperty name="anchorY" value="-85968.25781"/>
      <inkml:brushProperty name="scaleFactor" value="0.5"/>
    </inkml:brush>
    <inkml:brush xml:id="br1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00836"/>
      <inkml:brushProperty name="anchorY" value="-87096.85938"/>
      <inkml:brushProperty name="scaleFactor" value="0.5"/>
    </inkml:brush>
    <inkml:brush xml:id="br1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02166.51563"/>
      <inkml:brushProperty name="anchorY" value="-89251.96094"/>
      <inkml:brushProperty name="scaleFactor" value="0.5"/>
    </inkml:brush>
  </inkml:definitions>
  <inkml:trace contextRef="#ctx0" brushRef="#br0">164 377 1889,'0'0'0,"0"-1"2097,-2-1-355,1-2-85,0 1-334,0-1-397,1 1 104,0 1-297,-1 1 180,0 1-214,1 3 208,-1 3-176,1 3 128,1 4-187,0 7 128,1 6-191,0 5 34,0 6-128,1 2 10,2 2-178,1-1-11,4 0-138,0-4 10,0-4-144,-1-6 16,-1-5-88,-2-4 56,-2-5-59,-1-4-96,-1-3-66,-2-3-345,0-5-173,-1-2-611,-1-6-117,1-3-670,0-7-1718,1-4 814,-1 2-5117</inkml:trace>
  <inkml:trace contextRef="#ctx0" brushRef="#br1" timeOffset="261.907">8 93 5603,'0'0'0,"-1"-1"3089,0 0 150,-1-1-1743,0 1 284,0 1-945,2 0-187,1 2-432,1 1-24,2 1-296,3 0-797,4 1-372,3-2-2422,2 1 398,-1 0-5237</inkml:trace>
  <inkml:trace contextRef="#ctx0" brushRef="#br2" timeOffset="821.922">461 342 5683,'0'0'0,"1"3"2545,3 8 299,3 7-1561,6 8 54,4 4-188,2 5-498,0 1 120,-1 1-272,-4-2 59,-3-2-198,-4-3 86,-3-2-185,-2-3 86,-4-5-144,-2-4 55,-1-5-132,-1-4 53,-1-4-97,1-3 6,0-5-42,2-4 26,1-5-67,2-5 56,3-9-37,4-8 30,5-10-46,7-7-6,10-6-18,10-3-34,12 0-12,8 7 20,8 10 28,4 13-7,2 17 24,-4 17 13,-3 22-22,-9 16-10,-8 17 22,-12 9 28,-7 9 49,-10 1 64,-5-1 24,-6-7-19,-3-8-8,0-13-147,-2-13-146,2-12-604,2-12-293,3-13 486,3-11-4114,4-8 2342,-3 0-9910</inkml:trace>
  <inkml:trace contextRef="#ctx0" brushRef="#br3" timeOffset="4568.851">918 1980 4434,'0'0'0,"-1"-3"1953,-1-5 205,-1-5-1197,-2-4 36,-1-2-71,-2-3-288,-1-1 181,-1 1-197,-1 1 183,-3 3-186,-3 5 131,-4 3-227,-5 5 64,-7 4-214,-5 6 17,-4 7-222,-4 4 53,-2 8-66,1 4-27,2 6 5,7 4-61,7 5-58,8 1 87,9 2-13,6 0 80,9 2 19,8-3 56,9-4-48,6-6 18,8-9-98,6-9 7,8-10-44,3-11 7,0-12-61,-3-10 35,-3-8-14,-4-5 3,-8-6-56,-8-3 35,-9-4-32,-8-2 45,-6-1-51,-7-1 35,-5-1-67,-4-1-55,-1 1-25,-1 2-19,3 4-18,1 5 40,4 9 62,2 7-17,3 10 48,2 9-29,4 11 48,2 9-50,4 9 71,2 9-77,4 9 99,3 9-11,4 10 61,2 8-13,3 9 45,2 3-10,3 2-32,3-3-9,7-4 1,4-9-40,6-11-9,4-14 20,1-16-46,1-14-6,0-17 57,-4-10-19,-4-13-10,-6-8 23,-8-7-8,-8-3 22,-9-2-62,-9 1 75,-7 0-42,-8 3-25,-6 3-10,-7 3 18,-4 4-26,-2 6-49,0 10 52,3 9-38,2 13-9,2 11 23,3 16 28,5 14-7,5 16 5,6 9 37,7 7-47,7 1 52,10-2-15,10-8 42,11-14-10,7-13-219,8-15-85,2-15-476,3-11-162,-4-10-587,-5-9 0,-9-6-477,-10-5-905,-11-4-128,-10-3-323,-7 7-623</inkml:trace>
  <inkml:trace contextRef="#ctx0" brushRef="#br4" timeOffset="4985.063">1792 1646 6403,'0'0'0,"1"6"2737,5 7 337,5 11-2058,4 9 553,6 12-788,2 5 124,4 4-332,0-1 36,0-1-270,-2-3 63,-3-4-201,-4-7 103,-5-8-152,-3-9 58,-3-8-57,-1-10 49,-2-10-108,-2-13 50,0-15-56,-1-14 13,0-14-98,3-7 26,4-5-87,5 3 20,8 6-66,5 12 35,5 14-14,2 14 40,3 14 27,2 15 14,2 14 18,-1 12-3,-2 11-34,-4 5 29,-2 7-30,-5 1 28,-3 1-84,-3-4-199,-3-3-134,0-7-520,2-7-171,2-8-571,2-8 11,1-9-2124,2-10 1063,-4-4-4955</inkml:trace>
  <inkml:trace contextRef="#ctx0" brushRef="#br5" timeOffset="5324.744">2829 1624 5282,'0'0'0,"-3"0"2882,-4 0 167,-2 4-1112,0 8-288,0 9-238,4 12-648,4 7-24,6 9-509,5 2 15,8 2-114,5-5-67,7-4-102,6-12 78,6-10-32,0-12-10,1-16 42,-3-11-14,0-13-12,-4-9 23,-4-10-45,-8-5 88,-9-6-64,-8 1 22,-10 0-25,-11 6 62,-12 8-57,-9 13-18,-10 12 24,-4 13-309,-2 12-155,3 10-609,4 5-207,10 3-2848,13 2 1290,8-3-6907</inkml:trace>
  <inkml:trace contextRef="#ctx0" brushRef="#br6" timeOffset="1991.665">2437 1 4802,'0'0'0,"0"-1"2097,-2 1 355,0 1-1502,0-1 450,0 1-517,1 0 110,1 0-275,0 0 85,1 1-168,2-1 96,0 2-129,1 2 204,-1 3-99,1 3 147,-1 5-112,2 6 130,1 9-280,1 6 139,4 9-237,4 5 42,6 3-189,6 0 45,4-1-192,2-4 11,1-2-88,-3-5 34,-3-6-90,-6-8-14,-5-5-37,-7-4 5,-4-4-117,-4-5-248,-3-4-160,-3-5-443,-2-6-179,-2-3-528,-1-4 59,0-3-473,-1-6 203,0-3-2307,-4-2 1301,2 4-5601</inkml:trace>
  <inkml:trace contextRef="#ctx0" brushRef="#br7" timeOffset="2234.262">2233 340 5619,'0'0'0,"4"-1"2673,13-2 205,12-3-1440,19-5-5,14-5-318,14-4-477,5-2-102,-1 1-328,-7 2-88,-8 3-301,-11 2-684,-10 2-295,-11 3-2476,-8 3 629,-9 1-5543</inkml:trace>
  <inkml:trace contextRef="#ctx0" brushRef="#br8" timeOffset="3042.394">2905 14 5298,'0'0'0,"0"-1"3058,1 0-19,0 0-1023,2 4-511,2 3 83,2 7-564,1 8 147,2 11-330,2 8-17,1 10-365,2 5 13,4 5-272,1 1 40,2 1-104,-2-5 19,-1-7-48,-1-6 48,-1-6-54,-1-8 35,-4-7 8,-2-7 128,-3-8-72,-1-6 86,-3-8-78,0-8 5,-2-10-189,1-8 88,-1-12-149,3-6 18,3-8-66,3-1-118,6 1-26,5 6-22,5 7-3,4 9 92,4 11 84,0 9-36,1 12 114,2 8-30,2 13-23,0 8 48,2 10 2,-2 5 0,-3 6 59,-5 3-53,-6 2 37,-4-2-29,-3-4-30,0-6-10,3-8 37,1-9-32,6-10 66,4-8 1,10-8-16,6-7 26,6-9-45,2-5-24,0-8-69,-4-6-3,-4-4-43,-8-1 46,-8-2-36,-9 0 49,-10 0 80,-8 2-40,-10 2 0,-7 8 40,-9 7 6,-8 9-57,-8 9 38,-5 8 23,-4 7-7,1 8 42,3 10 9,6 9 37,9 9-46,8 5 54,13 4-110,12 1 51,17 0-56,16-5 32,20-6-48,10-12-80,7-10-110,0-10-442,-2-11-240,-8-8-1012,-11-7-255,-12-6-2378,-12-3 643,-12 2-4793</inkml:trace>
  <inkml:trace contextRef="#ctx0" brushRef="#br9" timeOffset="7182.238">3430 1633 2113,'0'0'0,"-1"0"1457,0-2-131,0-1-262,1-1-306,1 0 7,0-2-242,1-1 144,0 0-168,-2-1 101,1 0-125,0 0 35,0-1-145,0 1 20,1 1-183,1-1 84,0 2-73,0 0 129,1 1-19,0 1 197,-3 0-32,0 2 96,-3-1-111,0 1 55,-2 0-205,0 3 18,0 0-109,1 2 152,1 4-50,2 5 186,3 8-29,1 6 168,3 7-171,1 2-16,1 3-109,1 0-16,-1 2-155,3-3 19,0-2-72,2-3-6,-3-6-58,-2-4-6,-2-6-2,-3-5 34,-2-5-29,-2-4 11,-1-4-22,-2-5 6,-2-3-40,-1-3-9,0-6-36,0-5-68,2-6-20,2-5-76,2-3-2,3-2-61,2-1 87,4 4-66,4 4 133,4 8-55,4 8 114,3 7-30,4 8 52,2 8-12,2 8 25,0 6-24,-1 6 26,-1 5 30,-5 3 29,-3 3 50,-7 1 28,-4-2 90,-3-3-59,-3-4 43,-2-5-85,-1-4 24,-2-7-86,-2-4 3,-2-5-24,-3-4 22,0-4-28,1-4-28,1-6-30,2-6 24,3-9-67,3-7 75,3-9-5,6-5-54,8-4 19,7 1-27,7 5-50,4 8 13,3 12 29,1 11-10,1 15 79,-4 13-39,-3 16 34,-6 10-26,-3 11 45,-4 3-51,-6 0 54,-4-3-16,-3-3 42,-4-7-29,-1-7 11,-1-8-41,-1-8-63,0-6-339,2-7-190,1-6-624,5-7-245,3-4-729,4-7 3426,2-4-6101,2-4 4508,-4 4-12631</inkml:trace>
  <inkml:trace contextRef="#ctx0" brushRef="#br10" timeOffset="7427.596">4549 1537 4866,'0'0'0,"1"0"2497,0 0 505,1 2-1396,1 3 448,2 7-539,2 4-119,3 8-529,2 6-102,3 4-423,0 2-46,1 1-189,-2-1-27,-1-2-27,-4-4-133,-2-4-59,-2-7-159,-3-6-79,-1-6-383,-2-8 21,-1-6-371,-1-11 67,-2-6-566,-2-10-263,-2-6-1303,-4-7 381,1 6-3063</inkml:trace>
  <inkml:trace contextRef="#ctx0" brushRef="#br11" timeOffset="7575.451">4341 1170 6803,'0'0'0,"0"0"2913,1 0 150,3 3-2228,3 1 310,4 3-833,3 1-544,3 1-550,4 0-2561,4-2 889,-3-2-6699</inkml:trace>
  <inkml:trace contextRef="#ctx0" brushRef="#br12" timeOffset="8354.313">4812 1489 2737,'0'0'0,"0"0"3170,0 2-505,0 2 200,1 2-1395,0 6-29,2 6-126,2 9-472,3 5 96,3 5-280,1 1 43,1 0-251,0-2-14,0-3-215,-1-4-9,-1-3-143,-2-7-9,0-4-26,-3-5-1,-2-6 17,-2-4-24,-2-4 26,-2-4-26,-1-5 7,0-6-58,0-5 35,1-4-32,3-6-30,4-3-66,4-6-59,4-3-83,6-3-3,4 3-7,4 2 71,2 11 54,3 8 64,0 14 64,3 16-10,2 15 28,1 13-4,-1 8 20,-3 5-23,-3 0 8,-5 2-3,-6-4-19,-5-1-69,-3-7-206,-4-4-95,-1-9-307,0-7-249,2-8-551,2-6-44,3-7-2110,3-5 868,-3-1-4863</inkml:trace>
  <inkml:trace contextRef="#ctx0" brushRef="#br13" timeOffset="8899.501">5913 1407 6355,'0'0'0,"-5"-1"2993,-8-3 150,-7 1-2022,-5 2 325,-9 2-750,-3 5-32,-2 9-202,1 9 63,4 10-183,8 6-9,7 4-173,8 0-34,12-1-78,11-4 10,14-6-66,7-7 72,9-8-5,3-6-53,-1-9 18,-4-7 48,-6-8-54,-8-6-55,-8-7 72,-7-4-9,-7-6-52,-4 0 36,-4-1 6,-2 0-2,-1 1-17,0 7 24,1 7-45,2 10 14,5 14-25,5 11 24,6 10-7,5 5 2,3 4-38,5 0-250,4-1-117,4-4-415,2-5-276,-1-6-553,1-7 5123,-4-7-8463,-2-6 6397,-17 1-9267,-2-1-592</inkml:trace>
  <inkml:trace contextRef="#ctx0" brushRef="#br14" timeOffset="9146.99">6212 960 6963,'0'0'0,"1"8"3170,2 16 242,4 18-2124,4 17 399,5 18-903,5 11-8,2 3-384,0-4-151,1-6-191,-1-12-178,-2-10-120,-4-13-323,-5-13-93,-5-13-542,-4-10-56,-3-9 1732,-2-11-4544,-1-8 3265,0-1-10854</inkml:trace>
  <inkml:trace contextRef="#ctx0" brushRef="#br15" timeOffset="9746.618">6002 1409 5811,'0'0'0,"-1"0"2865,-1 0 280,0-2-1816,1 0 480,5-2-811,7-3 45,12-4-462,10-2 28,12-2-337,7 1-19,8 2-165,2 2-45,1 4-75,-4 5 48,-5 5-21,-10 3 154,-11 3 107,-11-1 203,-10 1 32,-9 1 160,-4 1-163,-3 1-53,-2 1-192,-2 2-14,0 3-181,1 2 59,2 2-67,1 1-5,2 2-57,3 1 52,5 0-76,5 1 4,5-2-60,6-2-154,4-4-53,3-4-185,2-6 3,0-4-128,-2-7 195,-3-5-102,-4-5 148,-1-5-39,-3-5 148,0-5 18,-3-3 115,-3-2 69,-5-3 65,-6-1 84,-9-1 22,-10 1 171,-10 2-80,-9 4 53,-6 1-85,-2 6-313,2 5-231,6 6-611,7 7-326,8 4-2780,10 4 1150,5 0-6757</inkml:trace>
  <inkml:trace contextRef="#ctx0" brushRef="#br16" timeOffset="10294.108">7076 1275 6115,'0'0'0,"1"7"2721,-1 9 187,3 10-1958,2 5 365,4 5-792,4 0-13,3 0-302,1-3-3,1-2-114,-2-4 56,-4-2 13,-3-4 106,-4-2 12,-4-4 117,-3-4-46,-5-4 209,-3-3-131,-2-4-9,-2-3-49,1-4-68,0-3-173,3-5 62,2-6-33,2-6 40,3-9-47,3-6-22,7-6-69,5-4-97,9-4-202,6 2-307,9 5-173,3 10-822,4 10-224,-1 10-2351,-2 8 780,-9 7-5277</inkml:trace>
  <inkml:trace contextRef="#ctx0" brushRef="#br17" timeOffset="10878.87">7765 457 6211,'0'0'0,"-1"0"2897,-2 4 449,0 4-1959,-1 6 662,0 10-806,0 7 123,0 10-456,1 5 181,1 7-376,2 3 133,2 5-277,2 1-42,2 0-188,2-2-111,1 0-97,2-5-45,1-4 0,0-5-120,-1-6 69,-1-5-343,-4-8-167,-1-6-698,-3-6-222,-2-7-1261,-2-4-2028,-2-3 709,0-1-6260</inkml:trace>
  <inkml:trace contextRef="#ctx0" brushRef="#br18" timeOffset="11548.132">7876 1826 5426,'0'0'0,"-1"-1"2450,0-2 111,0-2-1358,0-4-371,2-4-45,4-2-424,2 0 123,5 1-153,2 2 107,3 3-90,-1 3 45,-1 5-70,-3 5 94,-4 5-123,-5 5 150,-7 3 10,-4 1 56,-5 1-64,-2-1 155,0-3-120,-1-3 40,3-7-123,1-6-61,4-7-157,2-5-41,5-6-152,3 0 33,4 1-41,4 3 24,2 5-7,-1 5-17,1 5 6,-3 5 15,-2 6-42,-4 2 70,-2 1 52,-4 0 62,-3-2 65,-3-2 25,0-2 1,-1-2-32,1-3-195,1-4-470,1-5-253,2-3-1088,1-2-406,4-1-2452,2 0 633,0 3-5029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6:10.23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06941.76563"/>
      <inkml:brushProperty name="anchorY" value="-91320.22656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08266.09375"/>
      <inkml:brushProperty name="anchorY" value="-93343.38281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05785.01563"/>
      <inkml:brushProperty name="anchorY" value="-91654.5937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04287.32031"/>
      <inkml:brushProperty name="anchorY" value="-90227.89844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06875.67188"/>
      <inkml:brushProperty name="anchorY" value="-92187.46094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08695.32813"/>
      <inkml:brushProperty name="anchorY" value="-93297.35938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09993.23438"/>
      <inkml:brushProperty name="anchorY" value="-94662.55469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11271.67188"/>
      <inkml:brushProperty name="anchorY" value="-95819.14844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13320.20313"/>
      <inkml:brushProperty name="anchorY" value="-97404.83594"/>
      <inkml:brushProperty name="scaleFactor" value="0.5"/>
    </inkml:brush>
    <inkml:brush xml:id="br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15230.4375"/>
      <inkml:brushProperty name="anchorY" value="-98461.85156"/>
      <inkml:brushProperty name="scaleFactor" value="0.5"/>
    </inkml:brush>
    <inkml:brush xml:id="br1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13910.14063"/>
      <inkml:brushProperty name="anchorY" value="-97303.1875"/>
      <inkml:brushProperty name="scaleFactor" value="0.5"/>
    </inkml:brush>
    <inkml:brush xml:id="br1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15219.57031"/>
      <inkml:brushProperty name="anchorY" value="-98475.24219"/>
      <inkml:brushProperty name="scaleFactor" value="0.5"/>
    </inkml:brush>
  </inkml:definitions>
  <inkml:trace contextRef="#ctx0" brushRef="#br0">472 1718 5779,'0'0'0,"0"1"2513,0 1 579,0 5-1846,2 6 637,2 8-690,3 8 95,2 12-554,0 9 26,-1 8-338,-1 2 13,-1 5-251,-3-1 37,-1 1-138,-2-1 10,-1-2-122,-2-5-158,-1-8-167,0-11-399,0-11-242,1-10-750,2-12-10,3-11-2170,5-11 857,2-2-4657</inkml:trace>
  <inkml:trace contextRef="#ctx0" brushRef="#br1" timeOffset="386.453">857 1855 7924,'0'0'0,"-6"6"3393,-5 14 318,-5 11-2612,1 12 561,0 9-975,3 7-4,4 6-366,4 1 29,4 0-240,5-8 53,9-8-103,7-13 58,8-11-59,7-12 54,5-15-35,3-13 85,4-16-42,-2-13 34,-3-12-45,-7-7 32,-9-3-66,-9 0 55,-11 2 0,-12 5 132,-11 4-36,-9 10 38,-10 11-118,-8 10 17,-5 11-161,-2 9-184,-1 12-162,5 8-497,5 7-235,7 3-925,8-2-115,8-5-2337,10-5 851,5-6-4860</inkml:trace>
  <inkml:trace contextRef="#ctx0" brushRef="#br2" timeOffset="-1002.107">1165 247 4706,'0'0'0,"0"-3"2753,-2-2 150,-2-3-1238,-3-2 138,-4-5-647,-2-2 65,-2-5-434,0-3 81,0-2-311,2 1 203,-1 2-242,-1 3 29,-3 3-107,-3 4-53,-9 6-179,-6 4 43,-7 6-83,-1 5-21,-2 8-35,1 6-14,-1 7-92,2 3 42,3 4-75,6 0 56,5 3-55,9 0 34,7 2-30,7-3 9,7-3-3,6-6 19,10-6-6,7-6 22,9-5-6,5-3 22,7-1-25,3 2 9,2 5-22,1 5 6,-1 10-22,-3 9 43,-8 10-32,-11 8 30,-9 8 47,-13 4-31,-11 2-25,-10-4 64,-10-7-95,-6-11 28,-4-12 28,-1-13 44,0-14-66,4-15 43,7-15-51,7-13-5,11-15-1,10-10-2,7-13 0,8-5 0,6-4-37,5 1 29,3-1 8,2 5-40,-2 2 88,-4 5-27,-6 5-63,-5 6-166,-5 6-126,-5 11-501,-4 11-304,-5 10-849,-3 11-103,-5 11-2359,-5 13 843,1 2-4876</inkml:trace>
  <inkml:trace contextRef="#ctx0" brushRef="#br3" timeOffset="-443.691">18 1471 5218,'0'0'0,"-2"1"2514,-3-1 279,0 0-1107,1-1-96,3-1-43,4-2-466,6 0 21,9-1-462,7 1 110,14 0-361,13 0 11,14 0-170,10-1-25,10-2-117,6-4 62,9-3-28,3-3 118,6-3-31,1-1 52,1 1-66,-4 3-16,-6 5-91,-13 6 21,-15 5-88,-19 5 59,-18 4-40,-16 3-45,-12-1-248,-10-2-662,-8-3-259,-6-5-1083,-2-5 5333,-2-5-9023,-1-4 6729,12 8-9254,-1 0-597</inkml:trace>
  <inkml:trace contextRef="#ctx0" brushRef="#br4" timeOffset="1412.738">1602 490 4418,'0'0'0,"1"0"2465,-1 1 262,-1 0-1289,0-1 384,0 0-640,2-2 96,4-1-430,4-3 46,5-2-299,6-1-64,7-1-225,8 0-9,8 0-148,7 1 48,5-1-23,1-1-17,0-2-50,-5-1-24,-4 0-54,-6 2-26,-6 0 39,-8 4-52,-8 2 34,-8 3-11,-5 4-90,-5 2-329,-4 1-117,-3 1-571,-3-2-218,-1-2-654,-2-2-1820,3-3 857,1 0-5472</inkml:trace>
  <inkml:trace contextRef="#ctx0" brushRef="#br5" timeOffset="1700.265">1805 98 7107,'0'0'0,"-3"2"3218,-5 2 373,-2 3-2329,-2 1 464,1 2-1019,3 0-56,3 0-489,4 0-55,5-1-339,4-2-678,6-1-429,4-1-2700,4-1 704,-2-1-6164</inkml:trace>
  <inkml:trace contextRef="#ctx0" brushRef="#br6" timeOffset="1922.796">1972 868 6819,'0'0'0,"-3"1"2833,-2 1 356,-2 0-2288,0-2 415,0-4-836,1-3-72,4-3-587,3-5-803,5-3 1,4-3-2565,5-2 571,-2 3-4971</inkml:trace>
  <inkml:trace contextRef="#ctx0" brushRef="#br7" timeOffset="2504.818">2321 228 4978,'0'0'0,"-1"0"2097,1-1 243,1-5-1601,2-5 416,8-9-557,10-6 37,13-4-259,9-2 37,9 1-194,2 7-11,3 7-64,-4 9 139,-4 12-45,-8 12 242,-11 11 48,-9 7 187,-13 8-149,-11 3 77,-11 5-265,-9 0-1,-6 4-239,-4-2-20,-2 1-86,2-3 10,3-4-66,6-6-2,8-7 34,7-8 42,11-7-10,11-7 27,13-7-5,10-7 58,13-4-72,8-4-32,9-3 8,0 0-8,-3-1-56,-5 2 53,-9 2-18,-12 1-107,-10 2-249,-12 0-962,-9 2-307,-8 1-2396,-6 0 329,-2 3-4578</inkml:trace>
  <inkml:trace contextRef="#ctx0" brushRef="#br8" timeOffset="3131.25">1771 1855 4594,'0'0'0,"1"-2"3041,2-2-74,5-2-651,6 0-846,5-1-27,9-1-717,6-1-56,8 1-406,5 0 40,4 1-155,1 1-103,0-2 2,-2-1-32,-3-1-16,-6 0-72,-5-1-75,-6 0-432,-5-1-203,-4 0-795,-4-1 3533,-6-2-6675,-3-2 4729,-4 3-13919</inkml:trace>
  <inkml:trace contextRef="#ctx0" brushRef="#br9" timeOffset="3399.927">2061 1525 3538,'0'0'0,"-1"1"4434,-3 0-1009,-4 2 326,-3 1-2451,-2 1-124,0 3-570,1 2-465,4 3-58,3 2-182,3 0-405,3-2-235,2-3-1049,3-3-2091,3-3 686,-1-2-5837</inkml:trace>
  <inkml:trace contextRef="#ctx0" brushRef="#br10" timeOffset="3677.805">2148 2149 6883,'0'0'0,"-1"0"3266,-1 1-94,-1-1-1598,1-2-913,0-2-122,3-5-376,2-4-768,4-3-463,4-3-2467,3-1 558,-1 4-5887</inkml:trace>
  <inkml:trace contextRef="#ctx0" brushRef="#br11" timeOffset="4229.856">2428 1633 6195,'0'0'0,"1"-3"2337,3-8 523,7-5-1830,10-10 181,11-5-376,10-5-320,5 5-144,4 6-270,1 9 70,-2 17-27,-2 15 165,-6 17 12,-11 10 119,-10 8-24,-11 4 16,-11 5-168,-9 0-8,-6 1-120,-5-3 24,-3-4-71,-1-4-60,0-4-5,2-4-5,4-4-41,5-6 30,7-5 27,6-9-64,11-6 39,13-8-12,15-7-36,12-6 12,11-7 50,6-3 21,4-1-40,-1 1-2,-2 3-131,-7 3-507,-9 3-406,-11 3-3059,-12 2 1173,-11 1-7981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6:15.179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17425.35156"/>
      <inkml:brushProperty name="anchorY" value="-100170.55469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19125.01563"/>
      <inkml:brushProperty name="anchorY" value="-101346.687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0895.65625"/>
      <inkml:brushProperty name="anchorY" value="-102426.82031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2604.60938"/>
      <inkml:brushProperty name="anchorY" value="-103932.77344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1262.84375"/>
      <inkml:brushProperty name="anchorY" value="-103482.92188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3523.5625"/>
      <inkml:brushProperty name="anchorY" value="-104514.25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38781.5"/>
      <inkml:brushProperty name="anchorY" value="-117177.63281"/>
      <inkml:brushProperty name="scaleFactor" value="0.5"/>
    </inkml:brush>
  </inkml:definitions>
  <inkml:trace contextRef="#ctx0" brushRef="#br0">4 1551 5635,'0'0'0,"0"0"3025,0-2 449,1 0-1679,3-3 414,5-2-886,6-1-39,8-1-727,8-1-58,6 0-296,4-1-14,5 0-133,2 2-13,0 1-24,-5 3-131,-6 1-78,-10 2-341,-7 2-138,-8 2-716,-5 0-104,-6 0-1947,-6 0 80,-2-1-769,-1-1-1060</inkml:trace>
  <inkml:trace contextRef="#ctx0" brushRef="#br1" timeOffset="260.314">0 1965 3474,'0'0'0,"0"0"2817,3 1-392,3-1 75,9-4-1521,7-5 192,9-5-576,9-3-115,9-2-413,4 0-43,4-1-245,-3-1-534,-2 1-297,-6 1-2125,-4 2 632,-11 5-4887</inkml:trace>
  <inkml:trace contextRef="#ctx0" brushRef="#br2" timeOffset="833.235">1271 796 7475,'0'0'0,"1"-1"3170,1 1 242,0 2-2385,1 8 435,0 10-910,-2 11 38,0 12-360,-2 7-25,-2 7-146,-3 3-14,-3 0-64,1-6 49,0-6-57,3-10 72,5-10-39,6-10 31,10-11 11,8-12 16,11-11-40,7-10 13,8-8-42,3-3 29,3-2-11,0 2 3,-3 3 38,-7 7 7,-9 6 19,-10 8 16,-12 7-21,-9 6-48,-8 5-155,-5 2-446,-3-1-221,-1 0-608,1-5-147,2-4-2383,3-5 1161,2 0-5735</inkml:trace>
  <inkml:trace contextRef="#ctx0" brushRef="#br3" timeOffset="1130.791">1709 679 3842,'0'0'0,"-2"-6"2545,-4-6 0,-2-2-765,0 0-305,0 4-352,2 6 94,1 12-390,1 14 80,0 17-171,1 13 54,-1 14-305,1 6-10,0 6-144,0 0-32,0 1-134,0-6-26,1-6-40,2-10-35,1-7-88,2-10-128,0-8-158,0-8-341,0-7-200,-1-5-739,-2-5-139,-3-2-2203,-1-4 802,0 0-5006</inkml:trace>
  <inkml:trace contextRef="#ctx0" brushRef="#br4" timeOffset="1633.62">965 1861 4530,'0'0'0,"1"-1"2081,1 1 261,1 0-1064,2 0-128,2-1 43,8 1-324,10-1 79,15-5-279,11-3 14,15-5-299,7-2-21,8-1-256,-2 0-19,2 0-88,-5 2 48,-5 1-59,-9 2 17,-9 2 31,-8 1-29,-9 1-8,-8-1 40,-7 0-32,-4-3-8,-4 0 3,-2 0-321,-2 1-170,-1 4-811,-1 2-153,-3 4-2147,-3 3 614,-1 2-4260</inkml:trace>
  <inkml:trace contextRef="#ctx0" brushRef="#br5" timeOffset="3142.496">1767 1948 5410,'0'0'0,"0"1"1777,0 2 542,0 2-1892,0 2 592,0 1-478,-1 2 124,0-1-217,-2 0 93,0 0-52,-1-2 159,0-1-120,-1-3 155,-2-1-155,-2-2 86,-4 0-195,-4 1 90,-6 2-220,-5 5 57,-6 4-175,-2 4 5,-3 1-104,0 0 40,-3-3-74,0-3-1,-3-2 16,2-3-63,4-1-20,7 3 4,6 2 12,8 3 14,5 2 35,5 0-8,6 4 42,5 3 8,3 6 38,1 2-8,0 2 80,-1-3 15,-2-1-18,-1-3-26,-2-1 26,-2-3-48,-3-1-5,-2-3-19,0-2-35,1-3 8,2-4-4,1-4-39,4-5-7,5-4 37,8-6-69,10-4 21,10-6-8,6-2-19,6-1 24,3 3-45,1 4-5,-1 7 18,-2 8-26,-4 11 45,-3 10-32,-7 10 48,-9 8-13,-8 5 23,-11 7-4,-11 1 39,-12 2-29,-9-4 11,-8-3-22,-4-6-32,-5-7-10,-1-10-56,0-9-118,2-10-475,0-9-154,5-8-833,5-7-266,8-5-2397,6-5 940,7 4-5476</inkml:trace>
  <inkml:trace contextRef="#ctx0" brushRef="#br6" timeOffset="22898.576">2259 738 4946,'0'0'0,"-2"-6"2225,-2-9 318,-2-6-1193,-2-7 80,-3-6 34,-4-6-332,-2-3 239,-5-2-341,-4 0 114,-6-2-359,-2 2 74,-5-1-376,-2 1 55,-3-1-204,-1 4 23,-2 0-130,2 5 29,0 4-72,0 5 35,-2 5-88,0 7 24,-2 8-30,0 6-88,-4 9-31,1 7 20,-3 12-50,-2 9-24,-2 11 43,1 5 2,0 7-37,5 6 70,4 9-60,5 6 57,1 10 2,3 4 1,0 7-73,1 2 59,2 4-59,5-1 35,4 5 27,6-3 66,5 6 78,5 0 40,4 5 90,6 2 19,5 6 22,6 0 37,5 2-46,3-7-58,7-6-3,3-10-61,6-4-118,1-3-7,3-2 28,-3-2-90,0 2-10,2-1 18,8 1 8,7-8-22,14-9 9,8-17 16,12-17-6,5-17-16,7-18-31,1-17 44,3-20-52,0-18-22,3-21-70,-4-15-95,-1-13-54,-8-4-50,-7-6 23,-10 1 62,-9-1 56,-12 3 101,-12-3-2,-13-1 104,-12-11-62,-7-4 99,-6-11-64,-4-5 21,-2-7-5,-2 0 56,-1-1-16,-3 5 102,-3 3 47,-6 10 30,-10 4-75,-8 6 8,-10 1-80,-8 6-149,-7 6-131,-2 12-649,-1 13-373,3 22-1453,2 19 671,5 22-3519,2 23 1356,12 8-5892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6:23.17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4622.78125"/>
      <inkml:brushProperty name="anchorY" value="-104294.46094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3183.89063"/>
      <inkml:brushProperty name="anchorY" value="-104001.94531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1803.00781"/>
      <inkml:brushProperty name="anchorY" value="-102811.0312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1768.55469"/>
      <inkml:brushProperty name="anchorY" value="-104051.39844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3685.97656"/>
      <inkml:brushProperty name="anchorY" value="-105963.04688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2321.375"/>
      <inkml:brushProperty name="anchorY" value="-104654.64844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0969.39844"/>
      <inkml:brushProperty name="anchorY" value="-103441.49219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0433.33594"/>
      <inkml:brushProperty name="anchorY" value="-101529.07813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2235.60156"/>
      <inkml:brushProperty name="anchorY" value="-102720.82813"/>
      <inkml:brushProperty name="scaleFactor" value="0.5"/>
    </inkml:brush>
    <inkml:brush xml:id="br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3521.80469"/>
      <inkml:brushProperty name="anchorY" value="-104021.90625"/>
      <inkml:brushProperty name="scaleFactor" value="0.5"/>
    </inkml:brush>
    <inkml:brush xml:id="br1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4814.71094"/>
      <inkml:brushProperty name="anchorY" value="-105192.90625"/>
      <inkml:brushProperty name="scaleFactor" value="0.5"/>
    </inkml:brush>
    <inkml:brush xml:id="br1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6500.03125"/>
      <inkml:brushProperty name="anchorY" value="-106723.23438"/>
      <inkml:brushProperty name="scaleFactor" value="0.5"/>
    </inkml:brush>
    <inkml:brush xml:id="br1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5120"/>
      <inkml:brushProperty name="anchorY" value="-106447.30469"/>
      <inkml:brushProperty name="scaleFactor" value="0.5"/>
    </inkml:brush>
    <inkml:brush xml:id="br1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6886.32813"/>
      <inkml:brushProperty name="anchorY" value="-107602.73438"/>
      <inkml:brushProperty name="scaleFactor" value="0.5"/>
    </inkml:brush>
    <inkml:brush xml:id="br1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5599"/>
      <inkml:brushProperty name="anchorY" value="-106382.11719"/>
      <inkml:brushProperty name="scaleFactor" value="0.5"/>
    </inkml:brush>
    <inkml:brush xml:id="br1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6894.64844"/>
      <inkml:brushProperty name="anchorY" value="-107566.42969"/>
      <inkml:brushProperty name="scaleFactor" value="0.5"/>
    </inkml:brush>
    <inkml:brush xml:id="br1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8561.28906"/>
      <inkml:brushProperty name="anchorY" value="-109032.01563"/>
      <inkml:brushProperty name="scaleFactor" value="0.5"/>
    </inkml:brush>
    <inkml:brush xml:id="br1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29876.82031"/>
      <inkml:brushProperty name="anchorY" value="-111164.35156"/>
      <inkml:brushProperty name="scaleFactor" value="0.5"/>
    </inkml:brush>
    <inkml:brush xml:id="br1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31616.53125"/>
      <inkml:brushProperty name="anchorY" value="-112303.46094"/>
      <inkml:brushProperty name="scaleFactor" value="0.5"/>
    </inkml:brush>
    <inkml:brush xml:id="br1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33136.21875"/>
      <inkml:brushProperty name="anchorY" value="-113483.61719"/>
      <inkml:brushProperty name="scaleFactor" value="0.5"/>
    </inkml:brush>
    <inkml:brush xml:id="br2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35003.78125"/>
      <inkml:brushProperty name="anchorY" value="-115306.92188"/>
      <inkml:brushProperty name="scaleFactor" value="0.5"/>
    </inkml:brush>
    <inkml:brush xml:id="br2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37265.20313"/>
      <inkml:brushProperty name="anchorY" value="-116317.47656"/>
      <inkml:brushProperty name="scaleFactor" value="0.5"/>
    </inkml:brush>
    <inkml:brush xml:id="br2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39669.625"/>
      <inkml:brushProperty name="anchorY" value="-117222.4375"/>
      <inkml:brushProperty name="scaleFactor" value="0.5"/>
    </inkml:brush>
    <inkml:brush xml:id="br2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41693.73438"/>
      <inkml:brushProperty name="anchorY" value="-118814.35156"/>
      <inkml:brushProperty name="scaleFactor" value="0.5"/>
    </inkml:brush>
    <inkml:brush xml:id="br2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40122.76563"/>
      <inkml:brushProperty name="anchorY" value="-118587.03906"/>
      <inkml:brushProperty name="scaleFactor" value="0.5"/>
    </inkml:brush>
  </inkml:definitions>
  <inkml:trace contextRef="#ctx0" brushRef="#br0">325 2892 7107,'0'0'0,"-4"6"2994,-5 8 447,-5 7-2331,-1 8 712,0 9-805,2 10-28,1 13-300,2 8 18,0 9-254,2 4-53,2 2-167,1-5-63,0-4-146,1-9 30,0-6-60,-1-9-119,0-5-155,0-9-451,-1-9-168,1-8-793,0-10-221,2-10-2331,2-11 944,1-2-5434</inkml:trace>
  <inkml:trace contextRef="#ctx0" brushRef="#br1" timeOffset="395.203">779 2941 5587,'0'0'0,"0"1"3041,-3 7 131,-6 11-1064,-8 15-809,-3 13 286,-5 16-753,-1 11 27,0 9-336,5 3 8,7 0-307,9-8 72,12-10-152,13-16 51,10-16-59,8-16 107,8-17-70,3-14-13,5-17 6,-2-12-44,-1-13-63,-10-8 16,-9-7 26,-11-1 83,-14 1 110,-12 6 69,-16 3-27,-12 6 0,-10 6-184,-2 9-80,-3 8-269,4 9-369,4 10-253,4 9-806,6 7-349,8 5-2879,6 4 1129,6-1-6779</inkml:trace>
  <inkml:trace contextRef="#ctx0" brushRef="#br2" timeOffset="812.223">1445 2926 7059,'0'0'0,"-3"2"3218,-7 5 242,-5 8-2086,-7 9 181,-3 10-688,0 10 32,2 11-413,6 7 18,5 5-272,8 1-53,9-5-115,9-11 16,10-15-53,9-13 10,9-15-23,8-14 4,7-14-20,0-12 42,0-8-14,-5-6 25,-7-2-6,-12-2 3,-11-1-37,-12 2 10,-13-1 14,-13 3 50,-14 1-13,-11 5 46,-8 5-68,-4 7-388,-1 9-247,4 10-927,3 8-447,6 8-2429,6 4 650,10 1-5089</inkml:trace>
  <inkml:trace contextRef="#ctx0" brushRef="#br3" timeOffset="-2730.334">701 1042 5106,'0'0'0,"-2"0"2081,-3 1 374,-1-1-1359,-1 1 169,2 0-73,1 0-362,1-2 96,1 0-345,1-2 49,2-1-219,2-2-8,5-4-160,7-4 71,7-8-143,7-6 19,8-5-86,8-2 0,7 1-80,3 3 18,2 7-47,-3 6-8,-6 13-1,-10 12 54,-10 17 40,-12 14 86,-16 16 74,-14 7 80,-16 9-51,-11 1-12,-10 3-89,-5-3-35,-2 1-90,2-3 18,5 0-32,7-4-13,8-3 22,7-6-46,9-7-6,8-8 1,7-7-3,6-8 0,6-6-19,5-7 81,7-7-81,8-6 83,12-6-61,10-5 18,13-5-24,6-2-50,5-1-43,-1 2-141,-7 2-78,-10 4-382,-11 2-202,-11 1-960,-9 3-2058,-7-1 759,-6 2-6206</inkml:trace>
  <inkml:trace contextRef="#ctx0" brushRef="#br4" timeOffset="-2285.232">1568 827 5234,'0'0'0,"-4"0"2690,-4-1 335,-6 4-1310,-4 6-221,-5 12-258,-3 11-89,-3 13-557,1 6 68,1 5-316,5-2 26,5-3-157,8-8 13,10-11-88,12-10-19,14-13-74,12-13-22,13-11 1,6-11-25,5-9 43,-2-9-32,-5-8 30,-9-6-9,-10-5 22,-13 0-43,-11 1 50,-13 5 41,-13 6-11,-10 12-11,-9 11 62,-7 12-318,-6 14-186,-2 13-636,-1 13-351,3 10-3034,6 8 1256,9-3-7327</inkml:trace>
  <inkml:trace contextRef="#ctx0" brushRef="#br5" timeOffset="-1920.257">1570 1200 7027,'0'0'0,"-7"8"2962,-9 12 391,-7 10-2371,-2 8 701,-1 9-920,3 3 22,5 2-324,6-5-53,8-4-213,12-7 5,12-10-186,12-8 60,10-11-47,7-11 45,4-12-51,1-12 54,-1-11-35,-5-7 29,-7-7-63,-9-2 74,-11 0-80,-11 4 117,-13 5-34,-12 7 32,-13 10-25,-8 9 9,-10 11-246,-2 11-472,-4 11-290,4 8-1100,2 8-2124,6 3 726,11-4-5964</inkml:trace>
  <inkml:trace contextRef="#ctx0" brushRef="#br6" timeOffset="-700.615">2 2299 3554,'0'0'0,"0"0"2305,-1 0-131,1 0-392,0 0-773,2 1 301,2 0-438,4 0 208,10-1-277,10 0 57,16-2-250,15-3 100,22-6-230,18-4 78,26-7-70,17-6 219,26-4-101,11-5 21,14-3-94,0-1 6,6-1-195,-7 1 14,-4 0 2,-16 3-29,-22 5-123,-29 8 16,-31 7-144,-30 8-59,-25 9-10,-21 5-120,-16 6-289,-10 1-560,-8 0-255,-5-2-951,-3-2-208,-3-2-2238,-3-2 891,6-1-4927</inkml:trace>
  <inkml:trace contextRef="#ctx0" brushRef="#br7" timeOffset="1804.369">2210 1245 4962,'0'0'0,"4"-1"2449,5-1 206,5-1-1422,4-1 325,6-3-598,6 0-2,7-2-310,6 1 46,4 1-278,2 1 48,2 1-104,-3 0 94,-3 1-126,-5 1 0,-7 0-114,-8 2 7,-7-1-122,-6 1-233,-5 0-127,-3 1-620,-5 0-311,-4 0-3002,-5 0 1233,0 0-7392</inkml:trace>
  <inkml:trace contextRef="#ctx0" brushRef="#br8" timeOffset="2123.74">2455 911 6595,'0'0'0,"-3"0"3538,-5 0-19,-2 0-1807,-1 1-399,2 2-521,3 0-634,2 0-225,6 1-277,4 1-921,6 0 5107,2-1-9186,4-2 6283,-11-2-9470,1 1-702</inkml:trace>
  <inkml:trace contextRef="#ctx0" brushRef="#br9" timeOffset="2421.269">2666 1525 6851,'0'0'0,"-2"0"2721,-4-1 318,-1-2-2332,2-3 480,0-3-784,4-2-309,4-1-457,5-1 2118,3-2-5826,3-1 3842,-1 3-13619</inkml:trace>
  <inkml:trace contextRef="#ctx0" brushRef="#br10" timeOffset="2901.5">3056 786 3217,'0'0'0,"0"3"3826,-1 4-728,-2 9 114,-3 10-1758,-2 11-131,-3 8-387,-1 4-517,0 2 30,2 1-204,0-4-117,3-5 21,3-10-95,4-7-17,5-10 19,9-7 8,8-10-77,11-8 80,8-6-65,11-6-18,5-2-13,6-2 56,-3 0-38,-3 3 107,-9 4 8,-9 6 59,-11 3 26,-11 5-21,-10 2-45,-7 1-24,-5 2-241,-2 0-159,-2-1-513,2-1-362,1-1-817,1-2-1967,2 0 658,1 0-5360</inkml:trace>
  <inkml:trace contextRef="#ctx0" brushRef="#br11" timeOffset="3202.5">3440 599 5619,'0'0'0,"0"-2"3105,-2-1 225,0 1-1092,-2 8-104,-2 14-210,-2 22-606,-2 21 88,0 22-630,0 9 40,1 9-309,1-2-35,0-2-327,1-8 20,0-9-122,2-12-113,0-12-255,0-12-500,3-13-327,0-13-998,1-10-326,2-9-2305,-1-11 768,0-3-4827</inkml:trace>
  <inkml:trace contextRef="#ctx0" brushRef="#br12" timeOffset="4178.314">1954 2978 3233,'0'0'0,"-2"-2"1905,-3-1-37,-1-2-737,0-2-221,-2-1-283,1-2 42,0 1-215,2-1 125,1 2-102,3 1 46,2 3-69,2 1 149,2 3-102,4 3 54,7 3-69,6 1 74,10 1-192,7-1 19,9-2-144,5-1 13,2-3-144,-1-2 91,-4-1-72,-5 0 111,-8-2 6,-8 1 22,-7-1-75,-7 1-51,-6 0-46,-3-1-50,-3-2-122,-2-1-438,-1-1-222,0 1-1035,-1-2-2097,-2 0 633,0 1-5840</inkml:trace>
  <inkml:trace contextRef="#ctx0" brushRef="#br13" timeOffset="4468.907">2229 2610 7043,'0'0'0,"-5"1"3282,-5 2 242,-3 1-2235,-1 1 317,1 0-942,3 1-120,2-1-378,5 0-444,4-1-354,7 0 3492,5-2-7993,6 1 5520,-11-2-8843,1 1-717</inkml:trace>
  <inkml:trace contextRef="#ctx0" brushRef="#br14" timeOffset="4734.667">2240 3293 6803,'0'0'0,"-1"1"2705,1 0 243,-2 0-2067,1-3-124,1-2-356,2-5-567,2-5-762,3-4-2218,1-4 895,0 3-6638</inkml:trace>
  <inkml:trace contextRef="#ctx0" brushRef="#br15" timeOffset="5184.788">2878 2571 6995,'0'0'0,"0"3"2689,0 6 393,-2 7-2316,-3 9 610,-4 9-722,-2 6-57,-1 7-218,-2 0-3,1-1-205,3-6 11,3-8-92,4-9 92,7-10-108,7-9 33,9-8-48,10-7 10,8-7-79,7-3 1,6-3-23,1 1 115,3 1 3,-5 4 98,-5 6 16,-9 5 59,-9 5-123,-9 4 21,-8 2-104,-4 1-13,-4-1-170,-3-2-463,-1-1-271,0-4-857,0-3 779,-1-3-3262,-1-2 1733,1 1-6422</inkml:trace>
  <inkml:trace contextRef="#ctx0" brushRef="#br16" timeOffset="5432.369">3212 2326 7427,'0'0'0,"0"1"3714,0 8 205,-1 9-1627,0 16-326,0 14-181,1 16-753,2 10 4,1 10-575,3 4-61,1 3-264,0-1-13,1-5-56,-1-9-16,0-12-244,-1-17-399,-1-15-182,-2-14-752,-1-13-288,-3-11-816,-2-10-1844,-2-6 736,0 1-5689</inkml:trace>
  <inkml:trace contextRef="#ctx0" brushRef="#br17" timeOffset="6343.091">3782 1679 3634,'0'0'0,"-1"1"2561,-1 2 19,0 1-622,0 0-325,1-1-281,2-1 25,3-3-459,5-3 42,8-5-242,7-3-27,11-4-232,8-1-59,6-2-168,1 2-99,1 3-117,-5 3 0,-3 3-32,-8 5 22,-6 1 10,-7 3 16,-7 0-96,-4 0-139,-5-2-227,-3-1-658,-3-1-358,-3-1-2753,-3 0 949,-1 0-6625</inkml:trace>
  <inkml:trace contextRef="#ctx0" brushRef="#br18" timeOffset="6595.658">3834 2106 5795,'0'0'0,"4"-1"2593,8-1 187,8-3-1959,6-4 348,6-4-825,3-2-547,0 0-562,-1 2-2242,-5 3 739,-7 3-5758</inkml:trace>
  <inkml:trace contextRef="#ctx0" brushRef="#br19" timeOffset="7341.782">4528 766 5186,'0'0'0,"5"0"2449,9-4 337,10-5-1647,12-7 752,15-8-743,10-6 71,11-5-411,5 0-18,2 1-470,-5 3-18,-6 5-233,-12 8 40,-12 5-66,-12 7 10,-12 5-42,-7 5 85,-6 3 29,-5 3 201,-3 3 61,-3 2 221,-4 5 27,-3 5 123,-4 10-209,-1 9 108,-2 13-225,0 11 21,1 10-165,0 0-74,4 2-121,2-6-34,2-6-22,3-9-77,2-10 56,2-11-208,2-11-203,2-10-605,2-8-262,1-8-1078,1-6-98,0-5-2223,-1-3 681,-1 0-4338</inkml:trace>
  <inkml:trace contextRef="#ctx0" brushRef="#br20" timeOffset="7706.336">4667 1137 4930,'0'0'0,"0"0"2209,2 1 505,7-2-1415,7-2 211,15-4-230,11-4 57,18-6-406,13-2 96,16-6-309,10-1 34,8-3-288,-2 1-5,-4 1-128,-11 3-35,-15 5-130,-16 4-28,-17 6-76,-16 3-716,-15 5-306,-11 1-1081,-11 2-2311,-7 1 609,1-1-5921</inkml:trace>
  <inkml:trace contextRef="#ctx0" brushRef="#br21" timeOffset="8685.577">4476 1968 3474,'0'0'0,"0"1"2801,-1 1-355,1 1-47,-1 0-1279,1 0 361,0-1-579,0 0 77,3-2-326,4 0 132,8-4-262,8-3 29,15-7-149,12-7 88,16-8-166,13-6 158,17-6-107,10-3 107,13-1-160,2 1 29,-2 4-162,-10 7 2,-13 8-86,-19 8 73,-16 7-8,-19 7 2,-16 5-15,-11 3-14,-12 1-110,-8 1 30,-7-1-165,-3-1-312,-2-2-257,-1-2-720,1-1-464,-1-1-2954,0 0 1204,3-1-7277</inkml:trace>
  <inkml:trace contextRef="#ctx0" brushRef="#br22" timeOffset="9683.233">4437 2486 3874,'0'0'0,"-2"0"2545,0-1-112,-1 0-360,1-1-763,1-1 171,2-4-510,3-4 128,6-8-435,5-5 17,5-7-252,6-1-42,4 1-248,3 6-38,3 7-101,-1 8 32,0 13-37,-5 12 7,-3 19-2,-7 16 19,-6 15-24,-8 6 26,-9 5-26,-10-2 7,-10 0 36,-8-5-12,-5-3 6,-2-8 38,-2-5-12,3-9 63,0-11-17,4-9 64,6-12-16,4-9-48,5-12-3,6-11-58,6-9-43,6-7-11,10-5-2,9 1-22,12-1 6,10 3-3,9 7 0,5 8 56,6 9-35,3 10 32,2 8-7,-2 4-17,-2 4-106,-6 0-65,-5-1-119,-8-2-257,-7-3-218,-8-4-782,-5-4 8,-7-3-2324,-2-4 731,-5 0-4649</inkml:trace>
  <inkml:trace contextRef="#ctx0" brushRef="#br23" timeOffset="10469.286">5786 1868 5154,'0'0'0,"0"1"2417,1 0 430,0 0-1580,-1 3 572,-3 3-666,-3 3 81,-6 3-475,-8 3-16,-7 2-341,-7 1 15,-5 0-234,-5-1-80,-3 0-86,-1-3 65,-1-2-161,3-1 83,1-1-29,6-1 42,3 1-48,7 0 129,6 4 55,7 4 177,7 8-22,7 6 133,5 7-103,6 4 55,3 4-165,2 0 46,0-3-115,-2-6 7,-2-6-63,-1-8-24,-1-7-16,0-6-1,2-7-20,2-7-33,4-8-29,5-8-13,7-8 18,5-5-26,8-5 7,7 3 36,6 6-68,4 6 22,3 11 30,-2 12-30,-2 13 10,-7 12 36,-7 10-49,-9 6-2,-11 7 37,-10 1 5,-12 3 38,-11 1-9,-17 0-31,-13-2 29,-14-2-48,-7-7-155,-2-7-69,3-11-310,5-9-242,10-10-665,11-10-215,12-7-2965,9-7 1281,7 1-7173</inkml:trace>
  <inkml:trace contextRef="#ctx0" brushRef="#br24" timeOffset="13452.679">6227 476 4530,'0'0'0,"-1"1"2129,-1 0 261,-1-2-1344,0 1 344,0-2-483,0-2 64,0-3-282,1 0 103,-1-1-269,1 1 125,-1-1-178,1-1 7,0-3-175,0-3 5,-2-5-163,-3-3-38,-2-3-36,-3-2-19,-4 2 18,-4-1 48,-4 0 25,-3 1 71,-3 2 3,0 1 118,-3 3-105,0 2 19,-4 2-80,-2 1 0,-4 1-80,-1 1 38,-2-1 2,2 2 16,-1 2-40,2 2 69,-3 3-95,-1 3 10,-4 2-61,-2 4 69,-2 2-99,1 1 48,1 1-15,5 2 2,5 0-19,6 0 24,5 0 11,4 0-2,2-1 20,2-1 14,1-2-2,1-1-36,1-2-26,2 2 6,2-1-25,2 2-13,-3 1 3,0 0 15,-2 5-4,-1 2 2,-2 4 0,1 3 0,0 4-19,2 0 24,1 3-7,1-3 2,-1-1 37,2-2-29,0 1 30,2-1-9,1 1-16,-1 2-50,1 4 32,1 1-33,-1 5 27,-1 4-26,-1 3 45,1 0 5,0 1-18,1 0 8,0 0-3,1 1 18,1 2 14,0-1-2,1 1 21,0-1-25,1-2 28,0-3-46,0 0 32,0-2 8,-1 0 72,2-2-56,0 3 77,1 3 17,0 4-60,2 2-15,0 2 2,2-1-23,1 0-14,1-2 114,0 1-90,-1-3 107,-1 1-104,0-1 50,-1-1-34,1-1 8,0 2-41,0-2 12,0 3 12,-2 1-79,0 5 24,-1 4-11,0 5 37,1 1-47,2 0 15,1-5 32,5-4 9,3-6 74,3-4-75,3-3 83,1-1-5,-1 0-35,-1 1-61,-2-1 53,-1 2-59,1 0-21,1 3-13,2 0 18,2 0-8,4-3 3,2-3-18,2-5 23,3-1-26,1-3 45,4 0-32,1-2 66,0 1-55,1-1 18,0 1-5,0-1 56,3 0-72,1-3 80,4-4-23,2-4 7,5-2-56,3-3 16,7-1-83,1 0 96,3-1-50,0-1 53,2-1 24,-2-2 32,1-2-80,-3-4 83,1-3-46,-1-2-24,3-3 9,-1-2 31,1-3-10,-1-2-14,-2-4 6,-4-3-22,-3-3 25,-5-5-65,0-5 56,-3-4-18,1-7 5,0-2 94,0-6 10,-1-4 21,0-5 19,-2 0 72,-2-4-130,-4 0 42,-3-2-91,-3-2-16,-4-3-74,-4-2 34,-3-4 41,-5-1 42,-3-5-8,-4-2 83,-3-7-22,-3-3-8,-3-5 6,-2-1 16,-4-3-99,-3 2-8,-5 0-40,-3 3-69,-4-1-22,-5-1 75,-4-6-8,-2-1-13,3 0-11,5 9-91,7 9-125,7 12-288,5 13-174,4 14-779,1 15-309,0 15-1334,-3 15 1176,-5 17-3782,-2 14 1824,1 2-6535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6:40.912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37136.1875"/>
      <inkml:brushProperty name="anchorY" value="-115417.54688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38852.5625"/>
      <inkml:brushProperty name="anchorY" value="-116664.72656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40713.53125"/>
      <inkml:brushProperty name="anchorY" value="-117876.35156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42157.625"/>
      <inkml:brushProperty name="anchorY" value="-119956.92969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44251.14063"/>
      <inkml:brushProperty name="anchorY" value="-121861.42969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42834.28125"/>
      <inkml:brushProperty name="anchorY" value="-121532.6875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46746.98438"/>
      <inkml:brushProperty name="anchorY" value="-122667.61719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48243.23438"/>
      <inkml:brushProperty name="anchorY" value="-124807.51563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49589.32813"/>
      <inkml:brushProperty name="anchorY" value="-126339.08594"/>
      <inkml:brushProperty name="scaleFactor" value="0.5"/>
    </inkml:brush>
    <inkml:brush xml:id="br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48301.6875"/>
      <inkml:brushProperty name="anchorY" value="-124925.59375"/>
      <inkml:brushProperty name="scaleFactor" value="0.5"/>
    </inkml:brush>
    <inkml:brush xml:id="br1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46930.76563"/>
      <inkml:brushProperty name="anchorY" value="-123553.40625"/>
      <inkml:brushProperty name="scaleFactor" value="0.5"/>
    </inkml:brush>
    <inkml:brush xml:id="br1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6691.4375"/>
      <inkml:brushProperty name="anchorY" value="-131567.09375"/>
      <inkml:brushProperty name="scaleFactor" value="0.5"/>
    </inkml:brush>
    <inkml:brush xml:id="br1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61723.57813"/>
      <inkml:brushProperty name="anchorY" value="-134411.73438"/>
      <inkml:brushProperty name="scaleFactor" value="0.5"/>
    </inkml:brush>
    <inkml:brush xml:id="br1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45654.40625"/>
      <inkml:brushProperty name="anchorY" value="-122192.67188"/>
      <inkml:brushProperty name="scaleFactor" value="0.5"/>
    </inkml:brush>
    <inkml:brush xml:id="br1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1445.73438"/>
      <inkml:brushProperty name="anchorY" value="-124422.96094"/>
      <inkml:brushProperty name="scaleFactor" value="0.5"/>
    </inkml:brush>
    <inkml:brush xml:id="br1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2874.51563"/>
      <inkml:brushProperty name="anchorY" value="-126317.89844"/>
      <inkml:brushProperty name="scaleFactor" value="0.5"/>
    </inkml:brush>
    <inkml:brush xml:id="br1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4940.14063"/>
      <inkml:brushProperty name="anchorY" value="-128015.89844"/>
      <inkml:brushProperty name="scaleFactor" value="0.5"/>
    </inkml:brush>
    <inkml:brush xml:id="br1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3448.26563"/>
      <inkml:brushProperty name="anchorY" value="-127590.80469"/>
      <inkml:brushProperty name="scaleFactor" value="0.5"/>
    </inkml:brush>
    <inkml:brush xml:id="br1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4939.73438"/>
      <inkml:brushProperty name="anchorY" value="-129554.14844"/>
      <inkml:brushProperty name="scaleFactor" value="0.5"/>
    </inkml:brush>
    <inkml:brush xml:id="br1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6306.53125"/>
      <inkml:brushProperty name="anchorY" value="-130835.75"/>
      <inkml:brushProperty name="scaleFactor" value="0.5"/>
    </inkml:brush>
    <inkml:brush xml:id="br2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4780.875"/>
      <inkml:brushProperty name="anchorY" value="-129527.21094"/>
      <inkml:brushProperty name="scaleFactor" value="0.5"/>
    </inkml:brush>
    <inkml:brush xml:id="br2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3389.84375"/>
      <inkml:brushProperty name="anchorY" value="-128180.65625"/>
      <inkml:brushProperty name="scaleFactor" value="0.5"/>
    </inkml:brush>
    <inkml:brush xml:id="br2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4607.67188"/>
      <inkml:brushProperty name="anchorY" value="-131177"/>
      <inkml:brushProperty name="scaleFactor" value="0.5"/>
    </inkml:brush>
    <inkml:brush xml:id="br2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6599.5"/>
      <inkml:brushProperty name="anchorY" value="-133051.96875"/>
      <inkml:brushProperty name="scaleFactor" value="0.5"/>
    </inkml:brush>
    <inkml:brush xml:id="br2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5016.40625"/>
      <inkml:brushProperty name="anchorY" value="-132507.89063"/>
      <inkml:brushProperty name="scaleFactor" value="0.5"/>
    </inkml:brush>
    <inkml:brush xml:id="br2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7031.0625"/>
      <inkml:brushProperty name="anchorY" value="-134123.84375"/>
      <inkml:brushProperty name="scaleFactor" value="0.5"/>
    </inkml:brush>
    <inkml:brush xml:id="br2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5740.53125"/>
      <inkml:brushProperty name="anchorY" value="-132807.29688"/>
      <inkml:brushProperty name="scaleFactor" value="0.5"/>
    </inkml:brush>
    <inkml:brush xml:id="br2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4276.4375"/>
      <inkml:brushProperty name="anchorY" value="-131571.57813"/>
      <inkml:brushProperty name="scaleFactor" value="0.5"/>
    </inkml:brush>
    <inkml:brush xml:id="br2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9807.07813"/>
      <inkml:brushProperty name="anchorY" value="-134179.23438"/>
      <inkml:brushProperty name="scaleFactor" value="0.5"/>
    </inkml:brush>
    <inkml:brush xml:id="br2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7915.53125"/>
      <inkml:brushProperty name="anchorY" value="-133855.20313"/>
      <inkml:brushProperty name="scaleFactor" value="0.5"/>
    </inkml:brush>
    <inkml:brush xml:id="br3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9835.23438"/>
      <inkml:brushProperty name="anchorY" value="-135310.34375"/>
      <inkml:brushProperty name="scaleFactor" value="0.5"/>
    </inkml:brush>
    <inkml:brush xml:id="br3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61258.26563"/>
      <inkml:brushProperty name="anchorY" value="-137348.09375"/>
      <inkml:brushProperty name="scaleFactor" value="0.5"/>
    </inkml:brush>
    <inkml:brush xml:id="br3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59895.23438"/>
      <inkml:brushProperty name="anchorY" value="-136147.125"/>
      <inkml:brushProperty name="scaleFactor" value="0.5"/>
    </inkml:brush>
    <inkml:brush xml:id="br3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66750.39063"/>
      <inkml:brushProperty name="anchorY" value="-138782.46875"/>
      <inkml:brushProperty name="scaleFactor" value="0.5"/>
    </inkml:brush>
    <inkml:brush xml:id="br3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64852.92188"/>
      <inkml:brushProperty name="anchorY" value="-138517.34375"/>
      <inkml:brushProperty name="scaleFactor" value="0.5"/>
    </inkml:brush>
    <inkml:brush xml:id="br3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66265.3125"/>
      <inkml:brushProperty name="anchorY" value="-140850.32813"/>
      <inkml:brushProperty name="scaleFactor" value="0.5"/>
    </inkml:brush>
    <inkml:brush xml:id="br3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67635.14063"/>
      <inkml:brushProperty name="anchorY" value="-142092.3125"/>
      <inkml:brushProperty name="scaleFactor" value="0.5"/>
    </inkml:brush>
    <inkml:brush xml:id="br3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68952.54688"/>
      <inkml:brushProperty name="anchorY" value="-143262.17188"/>
      <inkml:brushProperty name="scaleFactor" value="0.5"/>
    </inkml:brush>
    <inkml:brush xml:id="br3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71160.64063"/>
      <inkml:brushProperty name="anchorY" value="-153192.5"/>
      <inkml:brushProperty name="scaleFactor" value="0.5"/>
    </inkml:brush>
    <inkml:brush xml:id="br3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68291.48438"/>
      <inkml:brushProperty name="anchorY" value="-151573.51563"/>
      <inkml:brushProperty name="scaleFactor" value="0.5"/>
    </inkml:brush>
    <inkml:brush xml:id="br4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69909.10938"/>
      <inkml:brushProperty name="anchorY" value="-152774.5"/>
      <inkml:brushProperty name="scaleFactor" value="0.5"/>
    </inkml:brush>
    <inkml:brush xml:id="br4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71576.20313"/>
      <inkml:brushProperty name="anchorY" value="-153954.51563"/>
      <inkml:brushProperty name="scaleFactor" value="0.5"/>
    </inkml:brush>
    <inkml:brush xml:id="br4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73063.45313"/>
      <inkml:brushProperty name="anchorY" value="-155917.375"/>
      <inkml:brushProperty name="scaleFactor" value="0.5"/>
    </inkml:brush>
    <inkml:brush xml:id="br4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75431.375"/>
      <inkml:brushProperty name="anchorY" value="-157008.76563"/>
      <inkml:brushProperty name="scaleFactor" value="0.5"/>
    </inkml:brush>
  </inkml:definitions>
  <inkml:trace contextRef="#ctx0" brushRef="#br0">4321 971 3746,'0'0'0,"0"0"1937,-1 0 168,1 0-1038,0 1 288,-1 1-472,1-2 168,-1 1-349,1 0-22,0-1-213,-1 0 43,1 0-198,1 0 216,-1 1-90,0-1 178,0 0-176,0 0 40,-1 0-200,2 0 51,4 1-176,7-1 136,11-1-105,10-1 12,12-4-22,7-1-35,4-2-85,-1-1 22,-3 2 5,-7 1 31,-7 1 12,-9 3 18,-9 0 16,-7 3-40,-6-1-62,-4 2-1,-2 0-81,-3 1-411,-2 0-243,-2 3-1117,-2 1 2333,1 0-5495,0 0 3181,2-2-10509</inkml:trace>
  <inkml:trace contextRef="#ctx0" brushRef="#br1" timeOffset="360.482">4245 1325 5298,'0'0'0,"2"0"2450,4 0 204,6-2-1253,11-1-190,12 0-67,14-1-399,10-1-6,7 1-339,0 1 22,-4 0-180,-7 1 54,-9 0-119,-9 2 47,-9-1-94,-9 2-68,-7 0-97,-5 0-280,-4-1-266,-2-1-788,-1-2-181,-1-3-2198,3-4 663,0 1-4408</inkml:trace>
  <inkml:trace contextRef="#ctx0" brushRef="#br2" timeOffset="939.249">5481 227 4226,'0'0'0,"0"0"2481,-1-1 168,0 1-1000,0 1 34,-2 0-397,-1 3 59,0 4-385,0 5 153,1 10-307,1 9 133,2 12-256,2 8 104,4 10-264,3 4 32,4 7-246,2 0 3,4 0-165,1-5 72,-1-6-145,-2-10 151,-3-7-68,-3-8 78,-4-7-131,-1-7 77,-1-5-138,0-4 18,0-5-29,-1-3-16,0-3-184,0-4-509,-2-3-335,0-4-1178,-2-4-312,2-4-2378,1-5 630,0 2-4457</inkml:trace>
  <inkml:trace contextRef="#ctx0" brushRef="#br3" timeOffset="1527.827">5837 314 4386,'0'0'0,"0"-1"1953,-1-4 280,1-2-1369,2-2 502,5-3-528,5-1 48,7-1-273,8 1-31,14 0-289,9 3-26,11 2-163,4 6 11,1 7-91,-4 10 75,-9 11 66,-11 11 169,-14 13-22,-13 10 171,-14 8-59,-13 4-11,-13 4-159,-8-2 42,-9-3-173,-5-7 5,-9-8-67,-1-10-26,-4-11-35,5-11 24,6-10-48,13-11-6,13-12-18,14-12 3,20-10-22,15-8 6,18-4-3,11 2 0,10 6 0,1 8 0,0 12 0,-3 11 37,-4 10 46,-5 10-49,-4 7 57,-6 5-16,-5 0-14,-7 0-32,-4-2-85,-4-5-427,-4-4-240,-3-6-765,-1-5-2045,-2-5 745,-2-1-5460</inkml:trace>
  <inkml:trace contextRef="#ctx0" brushRef="#br4" timeOffset="2386.954">7251 43 5346,'0'0'0,"0"1"2482,-1 4 185,-1 3-1359,-3 3-30,-4 3-195,-3 0-398,-4-1 70,-4-1-272,-3-3-88,-3-2-157,-2-3-49,-3-3-114,0-2-73,-3-3 12,0 0 4,0 2-42,4 2 88,3 6 49,6 5 100,3 5 54,5 7 69,3 6-29,3 4 72,4 2-131,2-2 96,2-1-32,2-3-11,1-1-50,2-4 13,-2-4-120,2-4-5,0-2-61,1-1 28,3 0-50,2-1 14,3-2-62,1-3 53,1-3-18,0-3 5,2-5-19,3-4 24,5-3-45,5-3-5,7-2-19,4-1 3,4 2 15,0 3-23,0 7 26,-3 8-7,-5 11-17,-7 9 6,-9 10 53,-7 9-35,-9 9 14,-9 4 15,-10 6 33,-8 0 10,-8-2 1,-6-8 2,-5-9 19,-1-10-118,1-9-133,5-9-547,5-6-232,7-6-1228,8-5 212,5-3-2562,9-4 825,3 1-4458</inkml:trace>
  <inkml:trace contextRef="#ctx0" brushRef="#br5" timeOffset="3304.369">5204 1426 4690,'0'0'0,"1"0"2033,0 1 317,2 1-1416,2 0 275,6 4-371,7 2 42,12 1-200,11 0 105,19-3-209,18-5 131,27-4-158,24-3 25,28-4-123,17-2 104,14-2-187,4-2 147,8-2-142,0 1 78,4-2-99,-10 3 83,-10 2-157,-23 2 82,-24 2-104,-26 2 8,-24 2-154,-24 2 39,-20 2-114,-18 2 7,-11 0-63,-10 1-80,-9 0-281,-6-1-562,-10 1-273,-6 0-1075,-8 0-2152,-7 0 847,6 0-5998</inkml:trace>
  <inkml:trace contextRef="#ctx0" brushRef="#br6" timeOffset="3958.853">5353 1914 5811,'0'0'0,"0"0"2113,0 2 765,-1 3-1917,-1 3 725,-2 5-448,1 6 29,-2 8-387,2 9 46,1 15-336,3 10 58,4 15-242,3 3 36,4 5-172,3-6 39,4-4-133,3-9 33,3-7-129,0-9 13,2-7-66,-1-9-6,-3-5-21,-3-7 3,-5-5 15,-5-6-23,-4-5 26,-3-3-325,-4-5-187,-2-3-637,0-5-372,-1-4-3083,1-5 1344,1 2-7581</inkml:trace>
  <inkml:trace contextRef="#ctx0" brushRef="#br7" timeOffset="4313.974">5815 2711 5667,'0'0'0,"1"4"2769,1 4 280,2 5-1798,0 5 550,-2 5-848,0 3 42,0 2-459,0 1-88,-1 1-229,1-1-75,0-3-112,1-2-152,-1-6-43,2-4-450,0-6-145,1-5-829,2-6 3489,1-5-6531,2-6 4554,-1 0-13452</inkml:trace>
  <inkml:trace contextRef="#ctx0" brushRef="#br8" timeOffset="4790.462">6212 2149 6147,'0'0'0,"0"1"2401,-1-1 448,-3 7-2014,-3 9 715,-3 15-675,-3 11 142,0 12-321,3 6-72,3 2-255,6-4-60,9-5-135,8-10-17,10-9-8,6-8-42,6-10-8,4-7-57,1-7 33,-1-6-88,-2-8 42,-4-4 3,-5-6 35,-8-5-64,-8-7 77,-6-6-24,-7-8-30,-6-6 68,-6-6-4,-6-3 4,-7-1 20,-4 4-60,-7 7 55,-2 9-261,-3 12-187,2 11-538,1 9-340,4 7-1667,5 6-752,7 5-246,6 1-2835</inkml:trace>
  <inkml:trace contextRef="#ctx0" brushRef="#br9" timeOffset="5223.174">6769 2095 5250,'0'0'0,"-3"1"2385,-7 4 262,-4 5-1457,-4 12 96,-2 9-158,1 11-479,4 8 26,6 7-243,8 0-67,12-1-202,12-5-32,11-8-102,8-10 16,13-10-31,8-10 5,7-8-41,1-8 68,-4-9-41,-8-7 14,-12-8 15,-13-8 14,-13-9 16,-14-7 72,-15-10-18,-12-2 84,-15-3-20,-8 5-27,-10 4-46,-4 10-45,-3 10-48,1 11-328,0 9-174,6 9-794,4 8-233,7 7-2254,8 6 659,10 0-4620</inkml:trace>
  <inkml:trace contextRef="#ctx0" brushRef="#br10" timeOffset="5618.719">7505 1928 6883,'0'0'0,"-3"1"2193,-7 2 691,-8 8-2420,-6 8 809,-1 14-526,4 12-11,4 14-247,11 9-17,12 9-294,16-1-23,16-7-88,14-10-11,12-16 13,6-14 86,4-15 13,-3-13 134,-1-14-14,-8-13 88,-7-15 19,-10-13 186,-13-10-66,-11-3 144,-14-4-128,-14 0-69,-15 0-206,-12 7-288,-13 7-254,-10 12-573,-10 11-187,-4 12-949,-3 10 3644,3 10-6958,3 9 4847,15 3-14376</inkml:trace>
  <inkml:trace contextRef="#ctx0" brushRef="#br11" timeOffset="35275.169">814 4213 4498,'0'0'0,"0"0"2433,-2 0-18,-1 2-761,-2 1-737,0 0 313,1 2-440,0 0 245,1-1-229,-1-1 194,0 0-189,-2 0 56,-3 0-205,-4 0 90,-4 0-186,-4-1-27,-5 0-19,-3-1-42,-7-1-11,-2-1-113,-4-2-81,-2-1-60,-4-2-50,-2-1-182,-1-1 120,2 1-47,3 2-46,6 4-40,4 4 120,5 3-96,5 5-24,6 3 64,4 4 107,4 3-30,4 4-18,4 3 141,3 3 13,2 1-34,4 2 18,-1-1 52,1 2-111,0-2 36,-1-1-89,-1-3 22,-1-3 8,-1-3 69,-1-4-94,-2-4 145,1-5-117,1-4 55,-1-4-34,2-4 7,2-4-132,2-4 74,6-4-85,7-4-54,9-2-5,8 0 13,9 4-45,6 5-80,2 7 96,-3 11-91,-6 12 83,-10 11-80,-11 13 155,-12 9-139,-13 9 120,-11 3-72,-11 2 96,-9-5-83,-9-5 121,-5-10-73,-6-8 6,0-11-430,0-11-198,5-9-754,5-12-307,12-8-1561,9-7-1819,13-3 533,7 3-6103</inkml:trace>
  <inkml:trace contextRef="#ctx0" brushRef="#br12" timeOffset="41923.83">833 5560 6867,'0'0'0,"0"1"2625,1 1 598,-1 3-2337,-1 4 723,-5 5-670,-6 2-8,-8 2-299,-9 1 64,-11 1-151,-7-2-62,-7-1-121,-3-5 81,-3-4-147,1-4 3,-2-6-61,3-2-46,3-2-123,7 1-26,7 3-78,8 2 51,8 6-3,5 3 57,5 5 42,5 3 179,5 4 47,1 1 39,1 3-36,1 1 91,0 4-250,-2 1-19,0 1-25,-1-2-82,1 0 19,1-3 82,0-3-63,2-3 42,0-6 101,2-5-122,1-4 24,3-5-9,4-5-39,4-8-64,9-4-3,10-3-24,14-2 21,12 1-64,13 4-18,8 5 2,9 8-23,2 9-14,-1 12 21,-10 11 48,-17 14 43,-17 10-101,-25 12 165,-24 6-107,-24 4-2,-17-2 58,-16-7-21,-7-9 8,-8-12 38,0-12-49,-2-11-133,6-10-598,9-8-269,14-5-1425,15-7-1960,16-4-238,17-5-1423,7 1 663</inkml:trace>
  <inkml:trace contextRef="#ctx0" brushRef="#br13" timeOffset="7589.189">1462 4168 2785,'0'0'0,"0"-2"1761,1-2-93,1-2-740,0-2 168,0-2-527,-1 0 42,0-2-209,0 0 57,0 1-104,1 1 136,0 2-43,1 2 259,-2 1-144,0 3 131,-1 1-126,-1 4 94,0 4-217,0 4 156,1 8-92,2 5 118,2 9-88,2 4 67,2 8-94,2 5 64,1 8-170,2 4 47,0 9-133,-1 3 32,0 5-90,-1 1 21,-1 2-86,-1-4 97,-2-4-70,-1-7 96,-1-8 11,-2-8 93,-1-8-171,0-6 75,-1-4-138,1-6-59,-1-5-27,0-6 34,2-5-90,1-3 8,1-4 14,3-2-84,2-2-31,3-3 98,5-2-15,5-3-49,9-2-18,7-1 77,9-2-27,7 1-63,9 0 20,4 2 102,7 2-106,5 0-20,8 0 118,2 1-77,5 1 26,-1 2-42,2 1 48,-3 4-73,0 4 60,-6 1-38,-5 0 66,-8 0 1,-4-2 21,-5-1-21,-1-2 45,-1-1 80,2-2-22,0-1 15,2-2 36,-1 0-48,4-1-95,0-1 26,6 2-54,0 0 30,3 1-48,0 1 70,0 1-3,-1 1 77,1-1-56,-2-1 96,0 0-46,-3-1-20,-4 0-49,-6 1 30,-5 1-70,-3 3 19,-3 0-26,-2 1-14,0 0 2,-1 0-2,1 0 19,-2 0-24,2 0 45,-2 1-70,2 2 22,0 1-8,4 0 75,-1 0-78,4-3 65,0-1 18,5-2-80,-1-1 45,1-2-15,-4-2 20,-2-1 14,-6 1-40,-3 2-5,-5 2-38,-4 3 27,-6 2-66,-3 2 111,-6 0-34,-4-1 13,-4 0 0,-4-2-112,-3-1-473,-8-3-151,-4-3-795,-10-6-372,-4-3-1391,-11-7-1874,-10-1 480,3 1-5950</inkml:trace>
  <inkml:trace contextRef="#ctx0" brushRef="#br14" timeOffset="9571.365">1824 4083 1777,'0'0'0,"0"0"2001,0 0-318,1-1-189,1 0-40,0 0-541,1 1 156,-1 0-322,1 0 91,-2 1-264,1-1 141,-1 2-222,1 1 172,-1 2-150,0 2 117,-1 3-128,0 4 168,-1 5-162,1 7 125,0 7-131,1 6 56,2 6-224,0 4 43,3 3-173,2-2-17,1-1-98,0-3 56,1-2-62,0-2-40,1-1-7,-1-5 15,1-4-45,-2-4-5,0-3 18,-3-6 30,-1-5-27,-2-6 10,-2-6-58,-1-4-394,0-6-247,0-5-834,2-4-305,1-6-2595,2-4 936,-1 4-5676</inkml:trace>
  <inkml:trace contextRef="#ctx0" brushRef="#br15" timeOffset="10078.518">2009 4151 4866,'0'0'0,"0"-1"2225,-1-1 280,0-1-1200,0-3-51,1-1-174,2-2-431,4-1-52,8-4-314,8-1-11,12-2-77,10 0 42,8 4-18,4 2-13,1 7 23,-6 6 67,-10 12 0,-11 8 174,-13 14 10,-14 7 139,-14 8-141,-12 3 87,-9 3-213,-4 1 41,-2 0-172,4-5 40,6-4-189,7-6 30,10-3-57,9-5-10,12-2-38,10-7 9,11-7-6,11-6 18,10-7-4,4-5 2,4-6-38,-3-5-119,-3-4-155,-6-2-358,-5 0-250,-5 0-670,-5-2-163,-5-1-2476,-8-3 1033,-6 2-5706</inkml:trace>
  <inkml:trace contextRef="#ctx0" brushRef="#br16" timeOffset="10803.286">3356 3853 5683,'0'0'0,"0"1"2177,0 1 410,0 3-1610,-2 2 205,-2 4-78,-3 3-354,-3 0 74,-3 1-335,-3-3-12,-3-3-277,-2-2-50,-4-2-137,-2-3 22,-2 0-19,0-1 0,1 0 18,0 1-4,0 2 58,3 3 152,0 6 72,3 6 198,1 9 12,4 5 108,3 4-131,5 1-11,3 1-149,4-4 35,4-3-116,3-5 9,2-4-83,1-8 38,3-5-73,4-6-18,5-5-91,4-4 21,5-7-50,4-3-27,7-2 5,4 2 14,6 3 31,-1 3-63,0 8 40,-5 6 5,-4 11-40,-7 8 13,-10 9 51,-8 8-53,-12 6 37,-10 3 8,-13 4-40,-9-2 13,-9-3 14,-3-5 13,-3-7-96,3-10-307,4-10-291,6-10-968,7-10-395,8-7-2635,8-6 764,5 0-5728</inkml:trace>
  <inkml:trace contextRef="#ctx0" brushRef="#br17" timeOffset="11902.122">4433 3908 3938,'0'0'0,"0"0"1905,-1-3 242,-1-2-1170,-3-3 330,-1 0-339,-2 1 182,1 2-288,-1 0 195,1 3-308,-1 3 68,1 5-254,1 5 61,-1 8-107,3 6 116,1 11-113,3 7 128,5 9-74,6 7 42,6 7-141,4 2 40,5 5-206,4-2 36,4-2-191,0-5 28,-2-7-113,-4-7 43,-5-9-93,-5-11-14,-5-8 0,-5-10-266,-3-8-150,-3-8-683,-3-10-296,0-9-1163,-1-9-1929,0-5 627,1 5-5610</inkml:trace>
  <inkml:trace contextRef="#ctx0" brushRef="#br18" timeOffset="12286.968">4826 4049 6323,'0'0'0,"-2"4"2801,-3 9 225,-3 9-1839,-2 11 128,2 8-304,2 8-459,6 3 123,8 5-256,10-1 0,10-4-197,9-8-49,10-11-93,5-11 69,7-11-141,1-13 96,-1-11-69,-5-11 18,-7-8-61,-10-4 73,-11-2-25,-11-1 194,-15-1-15,-12 1 91,-15-1-54,-9 3-16,-8 2-163,-2 3-50,-2 4-185,1 7-351,3 5-139,5 7-665,9 6-138,8 3-2775,11 3 1307,6 1-6754</inkml:trace>
  <inkml:trace contextRef="#ctx0" brushRef="#br19" timeOffset="12719.055">5811 4023 7587,'0'0'0,"-5"0"2866,-10-1 503,-9 3-2478,-11 5 459,-9 10-627,-3 10-8,-1 11-256,7 6 16,11 8-208,13 1-27,17 2-155,18-6 33,18-7-78,14-12 72,15-9-24,8-12 8,7-12-19,0-10 43,-3-11-32,-9-8 104,-11-7-29,-17-4 144,-16-3-19,-16 1 70,-20-3-108,-18 2 36,-19 1-182,-11 5-8,-11 6-101,-4 9-299,-1 8-110,4 8-795,7 8-357,12 6-3166,15 6 1210,14 0-7530</inkml:trace>
  <inkml:trace contextRef="#ctx0" brushRef="#br20" timeOffset="13102.344">6362 3992 6723,'0'0'0,"-1"0"3202,-3 1 130,-5 4-1718,-5 7-323,-6 9-136,-3 7-565,2 7 45,4 7-291,9 3-35,12 1-213,11-5 9,11-9-113,10-9 58,10-10 14,6-10 14,5-10-76,3-11 118,0-11-18,-2-7 157,-4-10 15,-11-4 287,-12-7-36,-13-2 235,-18-3-239,-17 2-30,-18 6-275,-15 12-272,-14 14-393,-8 15-423,-3 17-368,3 15-1364,4 13-2012,5 11 620,15-4-6448</inkml:trace>
  <inkml:trace contextRef="#ctx0" brushRef="#br21" timeOffset="13847.691">5748 5148 4642,'0'0'0,"2"0"2289,6-1 94,6-2-1111,11 0-237,9-1 80,14-2-325,8-1 205,15 0-106,7-2 234,11-4-251,6-1 158,10-3-235,2 2 8,3 1-309,-2 3 21,1 3-233,-5 3-4,-1 0-70,-8-1-48,-8 0-67,-13-1 52,-12-1-116,-14 1 32,-12 2-13,-10 1-18,-9 2-145,-7 2-165,-4 2-224,-7 0-441,-4-1-234,-4 1-814,-5-2 43,-4 0-2356,-7 1 910,2-1-4962</inkml:trace>
  <inkml:trace contextRef="#ctx0" brushRef="#br22" timeOffset="36620.194">2148 5723 4354,'0'0'0,"0"-1"1841,0-2 224,0-2-1390,1-3 373,4-1-458,2-3 37,6 1-104,4-1 109,6 0-74,2 1 79,2-1-114,-1 0-3,3 2-151,-3 2-57,0 2-88,-3 2 69,-3 4-85,-4 4 99,-2 5 8,-4 6 93,-4 7-21,-2 5 163,-5 6-62,-4 3 64,-4 6-32,-4 0-7,-2 3-55,-1 0-97,-1 0-33,0-1-131,-2 2-63,-1-2-30,-3 0-59,-1-1-26,-3-1 39,0-3-15,-3-3-32,1-4 29,-1-4-11,2-6-34,1-6 29,3-5 8,1-7-40,4-7 32,3-7-11,4-5 3,4-8-75,5-4 97,7-5-89,7-3 102,10-2-123,7 1 112,10 2-35,7 5 11,10 8-56,6 6 53,8 8 1,1 8-76,1 7 62,-4 6 16,-4 7-24,-7 4 11,-8 3-22,-8 0 25,-6 0-9,-8-2 3,-7-3-93,-5-5-236,-5-4-217,-3-3-631,-2-5-352,0-2-810,1-3-1882,5-4 689,-2-1-5250</inkml:trace>
  <inkml:trace contextRef="#ctx0" brushRef="#br23" timeOffset="37440.217">3458 5606 1921,'0'0'0,"0"1"2353,-1 1-523,0 0 224,-1-1-1085,-2 0 69,-2 0-22,-1 1-197,-3 2 182,-5 3-265,-7 0 152,-9 0-237,-6-1 83,-7-2-219,-3-1 37,-4 0-264,-1-1 104,-1 4-119,1 2 7,3 4 13,5 2 11,9 3-114,11 2-4,8 0 15,9 1 7,8 0-40,6-1 88,5 1-27,3 0 11,1 1-74,-1-1 95,-2-1-69,-2-1 40,0-1-85,-2-2 43,0-2-36,-1-2-28,0-2-105,-1-4 46,1-1-41,0-3 9,0-2-78,-1-3 134,1-2-80,1-4 8,3-3-38,5-1 27,8-3-11,8 2-90,11 2 45,7 3-75,6 7 0,0 6-21,-1 9 78,-8 7 31,-7 6-24,-11 6 70,-11 6-19,-10 3 8,-13 6 19,-10 0 13,-11 2 34,-7-4-7,-8-1 61,-2-6-109,-2-8 71,4-7-23,3-8-107,5-6-360,4-7-147,5-6-1088,6-5-505,6-7-2492,8-4 583,3 1-5155</inkml:trace>
  <inkml:trace contextRef="#ctx0" brushRef="#br24" timeOffset="38556.936">4976 5714 4690,'0'0'0,"-1"0"2337,-2 0 187,0-1-1025,1 0-143,0-2-49,3-1-445,2-2 87,7-2-367,4-4 13,11-3-286,7-1 9,9-1-190,4 1-35,7 3-77,0 4 30,1 6-73,-6 7 19,-7 7 85,-10 8 124,-12 10 7,-13 7 141,-18 9 43,-14 6 54,-12 6-137,-7 1 121,-5 1-153,-3-3 25,2-2-142,4-5 53,4-5-135,7-7 108,8-7-74,9-6 59,9-7-91,8-7 102,11-6-145,10-7 24,12-4-10,10-5-22,10-2-31,5-3 26,8 0-142,2-2-202,4 0-61,0 0-564,-2 2-79,-7 1-876,-6 0-66,-8 0-2303,-7-2 812,-10 4-4733</inkml:trace>
  <inkml:trace contextRef="#ctx0" brushRef="#br25" timeOffset="38935.169">6038 5814 6899,'0'0'0,"-8"3"3394,-12 10 93,-6 5-1969,-4 10-30,4 5-517,6 4-602,9 1 28,12 1-231,12-2-22,14-2-139,10-5 67,12-8-85,4-7 77,5-9-80,-2-10 80,-1-10-62,-3-9 20,-4-6-25,-6-5 43,-8-4-88,-10-2 120,-11 0-93,-11 2 290,-12 5-26,-12 4 189,-11 4-96,-6 4 59,-8 4-275,-1 5-240,-4 4-339,1 4-437,2 4-510,10 0 1350,10 2-4720,13 2 3008,7-2-11043</inkml:trace>
  <inkml:trace contextRef="#ctx0" brushRef="#br26" timeOffset="39314.475">6771 5771 7523,'0'0'0,"-8"3"3122,-13 5 223,-5 8-2285,-3 7 12,3 6-429,6 5-494,8 0 78,11 1-176,13-4 48,13-3-153,9-7 60,9-6-25,4-7-72,5-8-34,3-7 42,1-8-37,-1-6-27,-4-5 158,-7-4-11,-11-1 67,-10 0 194,-14 1 25,-14 3 250,-17 2 35,-16 3 120,-17 5-187,-8 4 27,-9 5-294,1 5-261,1 4-336,7 4-683,11 3-552,13 4-2818,13 4 899,11-2-6793</inkml:trace>
  <inkml:trace contextRef="#ctx0" brushRef="#br27" timeOffset="40801.704">1545 5356 2833,'0'0'0,"-1"-3"2513,-1-1-298,-2-1-364,0 0-679,-1 0-313,1 1-88,0 0-315,1 0 195,1 2-152,1 0 170,0 2-84,1 1 196,-1 4-108,1 5 132,1 7-146,-1 10 251,1 11-262,1 9 195,-1 9-152,1 5 80,1 6-192,-1 3-21,1 7-115,-1 4-54,1 6-143,1 1 12,0 1-33,3-6-129,0-2 16,1-7-14,-1-4-39,0-7 48,0-3 21,1-7 13,0-4 131,1-7-109,4-7 3,2-7 18,8-8-123,6-6-21,9-8 37,9-4-74,12-6 40,7-3-33,9-1 9,6-1-22,12 0 25,8-1-46,13-1 88,6-1-46,10-1-2,4 2 115,5 0 40,-4-1 13,-5 0 80,-7 0 187,-4 2-104,-6 3 26,1 2-21,-1 2 3,6 4-245,-1 2 106,5 0 29,-1 1-53,3-2-34,-3 0 85,1-1-49,-2 1-20,2 4 7,-3 4-24,9 3 62,3 2-37,15 2-62,4 1 74,11 2-63,0 1-56,4 3-3,-8 1 13,-1 0-63,-9-1 74,0-1-62,-5-2 20,3 0 31,-4-3-29,-1-1 11,-5-2-22,-6-3 43,-13-3-69,-13-6 40,-17-3-107,-15-4 85,-15-1-197,-16-2-19,-15 0-637,-14-1-297,-18-2-1170,-21-1-449,-23-4-4056,-31-4 1589,4 3-9380</inkml:trace>
  <inkml:trace contextRef="#ctx0" brushRef="#br28" timeOffset="44615.443">3362 7072 3378,'0'0'0,"1"0"2225,3-1-150,0 0-311,2-1-799,0 0 313,0 0-419,-1 1 110,-2 1-211,-3 3 162,-5 0-242,-4 2 125,-6 1-118,-5 2 68,-6 0-246,-4 1 87,-7-1-223,-4 0-19,-4-1-173,-3 0 93,-3-1-189,-2 0 69,-5-2-101,1-1 61,3-1-115,5-1 107,9 0-109,9-2 125,8 2-112,7-1 91,5 2-46,5 1 51,3 2-32,1 3 123,2 3 2,1 2 81,0 3-35,-2 1 34,1 3 11,-2 2 35,-1 2-64,-1 1 77,0 2-117,-1 1 71,0 0-172,-1-1 29,0-2 21,-2-2 5,0-2-112,-1-4 129,2-4-137,2-2 78,1-4-136,2-3 111,3-1-130,2-2 94,3-3-105,2-1 123,5-4-131,5-1 59,9-3 19,5-1-8,9-4-89,8 0 121,12 1-59,5 3-37,7 4 13,0 6-8,2 7-112,-4 8 69,-5 9-27,-12 8-12,-14 13 60,-14 11 38,-18 13 11,-16 7-16,-18 3 82,-12-4-117,-11-4 149,-5-9-138,-9-10 117,-3-15-72,-6-12 40,1-12-253,4-12-227,10-9-548,12-9-375,14-5-1398,15-5-2252,14 1 832,6 4-6823</inkml:trace>
  <inkml:trace contextRef="#ctx0" brushRef="#br29" timeOffset="45929.299">5175 7208 3666,'0'0'0,"0"-2"2225,1-4 0,2 0-467,0 0-520,0 1 194,1 0-412,-1 2 57,1 3-311,-1 4 37,1 4-272,-2 5 120,-1 5-238,-2 4 100,-1 4-169,-2 4 155,-2 4-163,-1 3 85,-2 1-119,-1-1 13,-1-1-121,3-4-44,2-4 5,3-5-67,6-8 34,4-5-68,8-8 55,6-7-93,12-6 27,9-4-11,16-4-37,10-2-28,13 0 82,1 2-65,-2 2 21,-8 5-5,-11 4 37,-14 5-104,-13 4 89,-12 2-68,-10 2 95,-8-1-215,-6 0-47,-3-1-388,-1-2-220,-2-4-695,-1-3-135,0-4-2111,1-5 313,2-2-940,2 3-652</inkml:trace>
  <inkml:trace contextRef="#ctx0" brushRef="#br30" timeOffset="46269.759">5615 7100 7187,'0'0'0,"-2"4"2850,-3 6 634,1 10-2385,1 8 814,2 12-697,5 8-34,6 10-400,5 7-96,6 4-283,2 0-153,-1 0-148,-1-4-57,-5-4 16,-5-5-53,-5-5-5,-4-9-206,-4-7-55,-4-11-297,0-9-192,0-8-678,2-6-133,5-8 2281,7-9-5480,8-8 3879,0 2-12305</inkml:trace>
  <inkml:trace contextRef="#ctx0" brushRef="#br31" timeOffset="46614.933">6149 7373 5475,'0'0'0,"-3"5"3745,-2 13-429,-1 10-754,3 15-1586,2 7 214,7 7-841,8 3 28,10 1-148,10-6 8,8-9-199,6-13 90,5-12-131,2-14 51,0-15-56,-3-12 88,-3-14-101,-6-11 218,-8-9-63,-9-6 250,-10-2-83,-11 0 206,-14 1-144,-17 6 181,-19 9-256,-15 11 78,-17 13-235,-6 13-185,-4 12-332,5 8-546,12 9-492,17 7-3330,22 6 1037,21 1-2043,11-4 921</inkml:trace>
  <inkml:trace contextRef="#ctx0" brushRef="#br32" timeOffset="48146.581">1690 7009 2033,'0'0'0,"0"-3"1921,-2-7-206,1-3 153,-1-2-710,1 0 424,-1 3-400,1 3 157,-1 4-256,0 4 48,1 5-378,0 7 116,1 6-167,1 7-22,2 9-74,2 6 69,1 9-158,1 8 84,1 13-124,1 10 33,2 18-89,2 11-34,1 13-88,1 2 112,0 2-134,0-5-15,1-4-73,-1-7-61,1-3-26,0-10-1,2-9 88,-1-15 105,-1-13-25,-1-11-55,2-9 2,-1-8-43,3-7-103,2-7 26,6-6-35,8-5-32,10-6 9,10-4 12,12-4-79,9-4 80,10-2-65,5 0 57,9 0-91,4 2 120,5 3-93,-1 0 66,1 3-37,-2 0 29,1 3-7,-3 0 21,-1 3-62,-4 0 112,2 0 22,-1-1 16,5-2 95,-1-3-41,4-2-1,0-1 21,4 0-138,0 0 77,0-2 27,-5-1-67,-2-2 61,-7-1 75,-1-2-133,-6-1-11,1 0 93,-3 0-165,3 1-5,0 0 53,2 2-43,-3 2-79,0 3 154,-2 4-88,0 5 10,-4 2 1,-2 3 53,-8 2-146,-4 3 100,-9 2-52,-2 0 68,-4 1-130,0 0 171,-2-1-110,0-2 17,-2-2-4,0-2 92,-2 0-140,4-2 84,1-2 84,5-1-44,0-1-36,6-1 14,-1 0 11,1 0-99,-3-2 11,-5-1 47,-9-3 1,-7-1-147,-9-1-123,-8 0-197,-8-1-875,-9-3-238,-10-3-1061,-12-4-473,-11-3-2620,-18-4 1017,1 3-5655</inkml:trace>
  <inkml:trace contextRef="#ctx0" brushRef="#br33" timeOffset="49724.816">1092 7404 4498,'0'0'0,"2"1"1921,0 0 205,0 1-1216,0 2-14,-1 0-21,-1 1-194,-3 2 154,-2 1-107,-2 1 201,-3-1-206,-3-1 178,-6 0-220,-4-1 194,-9 0-323,-6-1 75,-9 0-256,-4-1-32,-5-2-211,0-1-11,-1-3-88,3-2 14,2 0-11,6 0-19,5 2 6,8 2 53,6 3-72,7 3 43,5 6 42,4 5 25,4 4 34,2 5 69,1 6 3,2 2 43,0 6-64,0 1 58,-1 4-74,-1-1 21,0 0 11,-1-4 69,-1-4-19,-1-7-7,1-5-14,0-6-53,2-7 13,2-5-64,1-4-3,4-5-39,4-5-49,6-3-8,5-3-58,7-3-6,10 1 17,10 3 28,14 2-44,11 6-22,12 6 42,3 8 4,3 12-1,-7 9-72,-12 11 115,-18 9-37,-18 11-62,-20 7 97,-22 6-52,-18 1 17,-18 0 53,-12-8-35,-13-10-79,-5-16 116,-4-14-39,5-15-323,6-14-166,13-11-589,14-14-310,14-8-1266,16-10-2026,14-4 798,5 7-6437</inkml:trace>
  <inkml:trace contextRef="#ctx0" brushRef="#br34" timeOffset="50614.952">3330 9312 5186,'0'0'0,"0"-1"2385,-1 1 150,0-1-1201,0 2-40,0 1 21,2 4-357,0 4 370,-1 8-362,0 7 315,0 11-262,0 10 152,0 14-250,1 9 162,3 13-336,3 9 37,2 7-192,2-1-53,0-4-165,-1-10 34,-1-10-136,0-13-61,0-9-64,-1-9-67,-2-8-46,-1-8-87,0-7-168,-1-7-409,-1-7-365,1-7-1089,0-7-650,3-8-2725,2-7 620,1 2-5896</inkml:trace>
  <inkml:trace contextRef="#ctx0" brushRef="#br35" timeOffset="51263.632">6238 9067 6243,'0'0'0,"-5"1"2801,-9 7 318,-7 8-1473,-8 14-269,-5 11 42,-3 15-635,6 7 137,6 9-425,10 4 24,14 1-272,14-4 40,18-6-216,13-12 33,12-14-97,4-15 37,6-16-34,-1-17 26,0-17-45,-5-13 32,-5-13-11,-9-8-15,-12-9 98,-11-3 82,-11-3 132,-11 3 141,-11 4 29,-10 7-141,-9 7-99,-4 11-558,-5 8-397,-2 10-992,-1 10-502,2 7-2503,0 9 665,9 3-5193</inkml:trace>
  <inkml:trace contextRef="#ctx0" brushRef="#br36" timeOffset="51741.209">6348 9605 8228,'0'0'0,"-8"4"3777,-10 6-111,-7 9-2396,-6 8-51,-6 15-736,-1 11-120,3 15-13,8 10-52,11 7-28,16 0-49,16-7-63,13-10-25,14-14-37,8-16-32,8-14 5,4-15 14,3-14 32,-4-13 122,-5-13 25,-10-10-17,-14-13 33,-12-11-102,-11-11-120,-12-5-27,-11-5-210,-10 4-510,-10 5-224,-5 10-1118,-6 10-155,0 11-2337,1 12 633,8 12-4410</inkml:trace>
  <inkml:trace contextRef="#ctx0" brushRef="#br37" timeOffset="53592.147">3649 2726 3089,'0'0'0,"0"-3"1585,-3-2 112,0-2-835,1 0 170,-1 0-392,2-1 19,0 1-213,2 0 101,1 0-174,2 1 196,1 2-119,0 3 225,0 4-136,0 4 179,-1 4-198,0 4 155,-1 4-197,0 3 93,1 6-200,1 5 109,1 7-59,2 4-117,2 10-2,3 4-9,2 10-42,1 4 11,3 6-25,0-2 81,-1-1-44,-2-3-2,-5 3-53,-2 3 32,-3 6-88,-1 4 61,-1 4-59,0-4 110,4-2-88,2-5 85,3-4-155,2-3 83,1 1-141,1 0 18,-1 6-85,-4 3 113,-2 6-132,-3-1 59,-3 0 56,-1-8-56,-2-4 21,0-8 163,2-3-104,1-6 59,4 2-13,1-2-36,3 4-26,0-2-32,1 2-32,0-3 43,1 1-72,1-2-35,0 0 101,0-2-128,-1 1 22,-1-2 122,-1 0-58,0-2 42,-2 1 105,0 0-49,0 3-15,-1-1 26,-1 1-30,-1-2-66,0-2-37,0-1 42,0-1-18,0-2-51,0 3 53,-1 1-18,-1 6-32,0 4-9,-1 3 76,-1-3-62,-1-2 58,1-7-15,1-2-51,0-4-3,-1-1 35,1-2-13,0 0-14,-1-1 43,0 1 6,0-3-38,-1 0 32,1-1 45,0 2-87,2 2-9,1 4 56,-1 2-77,1 6 80,1 3-42,0 8 31,0 2-26,0 4 45,0 0-70,-1 6 22,1 2-45,0 4 10,0 0-5,1 3-131,0-1 75,-2 2 64,-2-1-96,-4 1 72,-3-4 16,-3 2-24,0-2-101,2 4-9,2-1-79,1 2 15,2-3-28,0 2-33,0-2 64,-1-2-21,0-5-104,-1-5 88,1-5 24,2-5 47,2-6-25,1-3 162,2-2-46,1 3 41,1 2-43,0 6 106,0 0 25,0 4 16,0-2 21,1 4 53,0 1-31,0 1-81,1-4 24,1-3-13,-1-6-130,0-5-57,-3-8-328,-2-7-48,-1-10-552,-3-10-107,-1-7 3615,-2-10-7363,-1-10 5509,1 2-8540,0-2-640</inkml:trace>
  <inkml:trace contextRef="#ctx0" brushRef="#br38" timeOffset="55442.275">7960 9317 7924,'0'0'0,"0"0"3441,-1-1-186,0-2-1908,-3-3-1576,-4-4 229,-7-5-275,-4-3 80,-5-3 273,-2-1 170,-3-2 67,-2 1 269,-2-2-61,-5-1 37,-5-3-130,-6-1 18,-5-2-293,-4-2 58,-5-2-146,-3-2 10,-5 0 8,-3 1-7,-7 2 2,-3 1 19,-5 3-43,0 2-62,-4 4 92,-1 6 4,-6 5-36,-1 5 90,-8 6 10,-3 3-55,-11 4-35,-3 4 46,-8 3-57,-4 2 16,-4 2 51,1 0 59,3 2-13,6-1 159,4 4-61,5-1 8,0 2 3,2 0-78,-6 0-146,1 1 37,-4 3-24,3 0-56,-1 4-21,5 0 40,2 2-17,4-1-31,0 2 29,4 1-11,-1 3 22,3 3-6,-3 4-15,1 1-33,-6 4 83,2 1-64,2 5-16,8 3 99,7 2-70,12 0 6,11 2 93,14-2-104,13 3-22,14 1 100,12 5-73,10-3-32,10 1 49,9-2 55,10-2-34,7-3-3,11 0 133,10-3-58,16 0 42,14-1 30,20 1-64,15-2 58,20-1-18,10-7-70,15-3 59,6-5 110,17-4-70,10-4 11,21-6 55,11-3-111,14-5-3,-2-2-21,0-4 56,-8-2-75,4-5 98,1-5-140,10-4 79,-1-6-63,1-6-41,-11-5-26,2-6 21,-7-6-30,5-6-10,-7-4 134,-1-8-22,-17-5 50,-16-9 30,-23-4-42,-21-8-78,-24-6-35,-23-11 22,-29-7-32,-23-11-30,-27-4 83,-25-6-64,-23 0 3,-21 2-75,-16 8 93,-18 9-144,-13 12 137,-19 14-119,-12 14-39,-18 13-82,-9 14-284,-9 14-208,5 9-653,3 10-160,12 8-849,9 10 8,13 5-2550,8 8 1224,28-3-5644</inkml:trace>
  <inkml:trace contextRef="#ctx0" brushRef="#br39" timeOffset="57435.128">8016 952 4402,'0'0'0,"-1"0"1681,-1 0 261,-1-1-1456,0-1 450,-1-1-408,2-1 211,0 1-90,1 0 156,0 1-151,0 0 125,-1 2-224,-1 1 45,0 0-226,0 1 55,4-1-197,3 1 11,7-1-107,6-1 59,10-3-24,8-2 5,8-1-19,3-1 24,2 0-7,-3 0 2,-6 0 19,-8 2 13,-10 0-3,-6 2-34,-8 1-120,-5 1-6,-3 0 30,-3 0-315,-1 0-78,1 1-741,1 0-222,2 1-2752,3 1 935,0-1-6017</inkml:trace>
  <inkml:trace contextRef="#ctx0" brushRef="#br40" timeOffset="57810.098">8101 1294 5250,'0'0'0,"-1"0"2402,0 1 391,0 0-1699,2 0 677,6-3-760,6-1 51,12-3-486,9-1-37,9-1-339,6 0-24,1 0-130,-3 0-20,-2 0-23,-8 0 18,-7 3-82,-9 0-331,-9 2-115,-7 0-608,-7 1-227,-3 0-2297,-1-2 1019,0 1-5377</inkml:trace>
  <inkml:trace contextRef="#ctx0" brushRef="#br41" timeOffset="58349.35">8938 0 5394,'0'0'0,"0"1"2322,0 0 391,1 0-1662,1 2 630,1 2-614,0 4 288,0 4-378,2 6 196,1 7-383,1 6 179,2 7-292,0 5 57,2 6-270,2 3 48,4 4-272,2 1 11,2 0-131,0-2 6,-3-6-86,-2-5 18,-4-8 28,-3-6-30,-3-7-27,-4-7-29,0-8-219,-1-5-688,0-7-341,-1-5-2255,1-4-931,-1-1-475,-1 0-3206</inkml:trace>
  <inkml:trace contextRef="#ctx0" brushRef="#br42" timeOffset="58789.103">8565 1207 4866,'0'0'0,"5"0"2273,8 0 280,12 0-1461,14-2 695,18-3-701,14-2 272,18-2-392,12-2-86,10-1-381,-2-1-46,-6-1-242,-12 0 139,-11-1-41,-12 1 139,-12 0-34,-11-1-1,-10 1-162,-8 2-48,-7 1-147,-7 3-45,-5 2-131,-6 2-571,-8 4-521,-5 1-2058,-6 3-674,-2 4-844,2 0-1956</inkml:trace>
  <inkml:trace contextRef="#ctx0" brushRef="#br43" timeOffset="59468.37">9298 1405 5987,'0'0'0,"-8"-2"3233,-10-2 94,-9-1-1353,-8 1-616,-11 2-237,-5 3-329,-5 4-341,3 6-64,4 7-240,8 6-30,11 7-48,10 6-18,11 5 18,11 1-7,12 1-54,10 0 16,12 3-8,9 2-38,9 3-7,5 2 56,5 3-19,-2 1-11,-4 3 24,-9-2-7,-12 1-17,-11-2 6,-13 0 15,-11-7 33,-13-4 123,-10-9 172,-10-8-39,-5-8 85,-4-9-109,1-8-77,2-8-150,8-9 13,8-11-74,9-12 50,11-14-37,10-13 11,11-12-22,8-9 24,8-8-45,4-5 70,0-6-41,-3 0 14,-6 1-22,-6 8 6,-9 12-41,-6 15-156,-6 18-145,-7 17-662,-5 14-333,-4 15-3297,-4 12 1293,1 2-8100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7:54.734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76542.73438"/>
      <inkml:brushProperty name="anchorY" value="-158537.7187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77861.5625"/>
      <inkml:brushProperty name="anchorY" value="-160532.26563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79232.70313"/>
      <inkml:brushProperty name="anchorY" value="-162776.2812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81007.59375"/>
      <inkml:brushProperty name="anchorY" value="-164239.562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82481.60938"/>
      <inkml:brushProperty name="anchorY" value="-166001.39063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83815.10938"/>
      <inkml:brushProperty name="anchorY" value="-167726.76563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85111.54688"/>
      <inkml:brushProperty name="anchorY" value="-168993.57813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87186.46875"/>
      <inkml:brushProperty name="anchorY" value="-170783.98438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88725.375"/>
      <inkml:brushProperty name="anchorY" value="-172450.54688"/>
      <inkml:brushProperty name="scaleFactor" value="0.5"/>
    </inkml:brush>
  </inkml:definitions>
  <inkml:trace contextRef="#ctx0" brushRef="#br0">171 403 3298,'0'0'0,"-1"-1"1920,-1-1-36,0-1-830,0 0 122,0-1-442,1-1 160,0 0-222,-1-1 128,2 1-191,-1 0 127,-1-1-173,0 1 123,0-2-209,-1 1 97,1-1-147,0 2 37,1 2-147,1 4 244,1 8-79,2 11 273,2 13-50,1 11 215,1 12-162,-2 8-16,0 9-257,-1 1 46,0 3-331,1-3 27,0-3-158,1-5 11,0-6-88,-1-6 131,1-9-136,-2-8 61,0-10 18,-1-9-82,-2-8-178,0-7-345,0-6-384,-1-6-1100,-1-6-420,-1-8-2474,-1-10 579,-1 3-4940</inkml:trace>
  <inkml:trace contextRef="#ctx0" brushRef="#br1" timeOffset="418.383">1 307 4514,'0'0'0,"0"0"2945,3-2-93,4-4-627,6-4-797,6-3 71,9-1-685,6 2 93,11 6-459,7 8 86,9 14-182,2 14 91,7 19-203,1 14 205,0 14-122,-7 6 0,-10 6-147,-15-1 56,-13-1-176,-14-3 139,-15-3-48,-14-6 31,-15-5-4,-11-8 77,-12-9-134,-6-9-32,-5-9 6,1-10-104,0-9-86,4-10-429,6-10-374,11-8-1176,12-11-2514,11-8 753,10 3-7047</inkml:trace>
  <inkml:trace contextRef="#ctx0" brushRef="#br2" timeOffset="977.146">812 992 6435,'0'0'0,"3"-1"2801,5 0 187,5-2-2070,5-4 435,5-3-857,4-4-35,6-6-258,2-5-37,4-7-124,0-5 41,-3-4-96,-5 1 229,-6 0 80,-7 5 173,-9 5 44,-8 7 135,-9 7-176,-8 7 62,-7 9-227,-7 8 133,-6 12-88,-1 10 189,-1 11-108,1 9 188,5 10-68,7 6 7,8 6-184,9 0-43,10-3-130,10-7-107,11-9-93,12-14-398,10-12-66,5-13-740,4-12-189,1-9-950,-3-9 70,-3-8-2279,-6-8 883,-9 3-4555</inkml:trace>
  <inkml:trace contextRef="#ctx0" brushRef="#br3" timeOffset="1301.787">1790 582 6483,'0'0'0,"-6"0"3346,-9 0 410,-9 3-1947,-9 7 338,-7 7-863,-3 9-199,-1 11-554,5 7-40,7 10-336,9 5 45,12 6-131,13 2-50,13-3-11,14-8-99,13-9-106,8-14-369,6-13-111,3-12-857,1-14-176,-3-11-1431,-2-11-527,-5-8-307,-11 4-2152</inkml:trace>
  <inkml:trace contextRef="#ctx0" brushRef="#br4" timeOffset="1503.207">2166 734 6083,'0'0'0,"-2"0"3601,-2 4-74,-1 7-1136,2 11-633,1 9-211,4 10-754,4 7-49,6 6-491,3 1-124,2-1-431,-1-6-506,-3-8-340,-4-11-946,-4-10-454,-6-11-1461,-6-10 260,0-5-2789</inkml:trace>
  <inkml:trace contextRef="#ctx0" brushRef="#br5" timeOffset="1655.54">2014 287 6067,'0'0'0,"-3"-2"4978,-1-1-1120,0 1-1044,2 1-1581,4 1-1377,5 2-4106,8-1 1761,1 0-11034</inkml:trace>
  <inkml:trace contextRef="#ctx0" brushRef="#br6" timeOffset="3331.006">2478 556 3698,'0'0'0,"0"-1"1825,-2 0 167,0 0-1018,-1-1 245,0 1-290,1 0 58,1 1-216,0-1 112,0 2-248,0-1-8,1 3-120,-1 3 40,1 5-96,0 6 173,0 5-90,1 6 181,0 8-105,2 5-36,0 4-155,1 2 0,1 0-200,1-2 10,0-2-90,1-5-3,-1-5-80,2-5-19,-1-5 1,-1-6-6,-2-6 0,-2-6 18,-1-6-4,-3-4 2,-1-7-19,-2-5 24,0-7-63,-1-7 36,1-7-31,2-6-30,2-5-10,3-4 0,4-2-41,4 0 12,6 2-7,2 8-55,5 10-2,3 10 15,3 15 11,0 14 16,-1 17 72,-3 11 0,-3 13 24,-3 6-3,-4 5 41,-3-2-68,-3-1 60,-2-3 55,-4-5-16,-3-6 67,-3-9 3,-1-10 21,-1-8-77,-1-8 61,1-7-115,0-8 14,0-7-46,1-8 9,2-7-25,4-5 6,3-7 34,5-4-48,4-3-2,5-1-19,6 0 3,4 7-22,7 10 5,1 11 17,3 16 13,-3 14 16,-1 16-3,-3 10 3,-2 11 56,-3 5-53,-4 4 37,-3-2-11,-4-2 22,-4-3-43,-2-3 32,-2-4-11,-2-4-34,-2-4-326,-2-5-96,-1-6-610,1-6-281,0-5-806,2-10-1856,4-7 741,-1-1-5618</inkml:trace>
  <inkml:trace contextRef="#ctx0" brushRef="#br7" timeOffset="3905.395">3864 535 5491,'0'0'0,"-3"-4"3057,-9-8-37,-6-3-1315,-8 0-449,-6 1-365,-8 8-578,-2 12-63,-3 14-146,3 13 8,4 12-53,7 8 29,8 5-10,8 1-54,8-2 16,11-5 29,12-4 27,10-8-24,11-11 29,4-10 30,5-10-64,0-11 21,0-11-45,-5-8 47,-6-11-108,-8-5 106,-8-7-128,-7-2 93,-8-4-48,-6 1 70,-3-1-38,-2 7 33,2 10 10,0 11-59,3 16 38,2 16-51,6 16 32,3 11 8,5 8-59,2 4 0,6 0-58,1-5-416,4-7-297,1-6-728,4-7 2985,-1-7-6090,3-8 4140,-7-4-12383</inkml:trace>
  <inkml:trace contextRef="#ctx0" brushRef="#br8" timeOffset="4188.577">4248 1 6083,'0'0'0,"1"5"3105,0 18 262,2 17-1494,4 24 32,2 22-254,4 21-626,2 10-17,0 5-432,1-3-117,-1-5-203,0-8-63,-1-10-153,0-15 10,-1-15-165,-1-20-575,2-19-407,-1-20-3681,1-23 1534,-2-6-9711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8:01.968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90210.65625"/>
      <inkml:brushProperty name="anchorY" value="-174908.54688"/>
      <inkml:brushProperty name="scaleFactor" value="0.5"/>
    </inkml:brush>
  </inkml:definitions>
  <inkml:trace contextRef="#ctx0" brushRef="#br0">1 476 4434,'0'0'0,"0"0"1825,0-1 299,1-1-1412,2 0 384,2 0-402,0-1 96,2-1-230,1-1 190,0-1-214,0 1 136,1-1-173,0 2 141,1-1-119,0 1 90,1 0-177,0 1 145,3-1-235,1 0 49,4 0-97,4 0 112,6 0-112,5-1 147,11 1-61,7-1 20,12-1-132,5 0 37,7 0-94,0-1 59,0 0-133,-6-1 74,-2 1-7,-7 1-38,-5 2-5,-7 1 37,-3 2-107,-6 2-61,-2 2 32,-4 2-93,-4 1 79,-4 2 30,-5-1-26,-3-1 69,-5-2 37,-4-2-64,-4-1 98,-2-2 9,-3-1-131,-2-3 24,-2-2-50,-2-2-68,-2-2-2,-4-3 70,-2-1-44,-1 0 17,-2 1-22,-1 2-31,-1 0 82,0 1-46,0 0-39,0 0 106,-1 0-71,0 1-52,-2-1 92,-2 1-52,0 1 17,1 0 34,0-1-47,3 0-41,2 1 123,1-2-96,1 0-5,1-2 39,0-1-15,-1-2-70,0 1 41,1 1 76,0 3-79,2 2 29,2 3 29,2 3-10,3 1-88,1 1 63,2 0 33,3 0-30,2 1-61,2 0 75,3 0 10,3 2-77,6 0 64,7 1-2,7 4 18,7 2-40,9 3 50,4 3-71,5 3 39,0 1 44,-1 4-70,-5 1-14,-7 1 116,-7 0-57,-7-1-53,-7-3 37,-8-1 78,-5-4-99,-5-4-2,-5-3 74,-4-1-27,-2-3-82,-4 0 101,0 1 2,-2 0-36,-1 2-4,-3 3 38,-3 3-106,-2 5 87,-1 4 8,-1 5-58,0 2 2,1 3 54,1-1-112,0 1 127,2 1-20,-1 0-12,0 0-28,-1 0 63,2-4-96,0-2 67,1-3 54,3-3-73,4-3-10,3-1 21,2-3-67,2-2 75,2-3 32,2-4-45,0-2 18,0-3 70,0-3-115,0-5 37,0-2 6,-1-5 31,0-1-44,-1-4-22,0-2 24,1-4 8,1-2-78,2-3 44,0-2 58,1-1-56,0-2 40,-1-2-67,1-2 0,-2-3 17,1-3 10,-1-2-96,-1 2 141,-2 1-64,-1 5-34,0 4 31,-1 8 62,-1 6-93,-2 5 106,0 6-87,0 3 44,1 2-12,1 2 76,1 1-132,2 1 116,1 2-92,0 1-30,2 3 45,0 4 0,3 7-18,2 6 64,2 12-1,0 8-34,0 8 32,1 4-48,-2 2 70,1-2-4,1-3-71,1-5 42,2-7 41,1-8-52,0-9-36,-1-7 84,0-9 9,-2-6 18,-2-8-93,0-6 67,-1-6-6,-1-6 1,0-5-110,0-5 106,0-5 38,-1-3-29,0-4-96,0 1 85,0 0-14,0 7-71,-1 8 24,0 11 7,-1 13 33,1 17-46,0 18 35,2 14-29,-1 9 64,-1 2-57,0 1 76,-1-4-41,-1-6-24,0-7-10,-2-7 112,1-8-110,0-8 38,1-7 26,0-8 64,1-8-90,0-7-24,-1-5 23,1-6 44,0-2-89,-1-4-8,1 2 113,1 4-94,1 7 13,0 7-58,0 9 31,1 8-12,1 7 20,1 5-4,1 0 58,0 1-35,-1-1 14,0-2 15,-3-2-42,-2-4 88,-2-3-456,0-2-184,-1-3-979,2-1-486,5-2-2999,7-2 977,0 1-6453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8:04.549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92481.28125"/>
      <inkml:brushProperty name="anchorY" value="-176213.70313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94663.0625"/>
      <inkml:brushProperty name="anchorY" value="-177355.812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96065.84375"/>
      <inkml:brushProperty name="anchorY" value="-179051.76563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97357.95313"/>
      <inkml:brushProperty name="anchorY" value="-180334.9062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99338.875"/>
      <inkml:brushProperty name="anchorY" value="-182144.09375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97895.17188"/>
      <inkml:brushProperty name="anchorY" value="-181687.85938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199626.67188"/>
      <inkml:brushProperty name="anchorY" value="-183193.45313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01188.6875"/>
      <inkml:brushProperty name="anchorY" value="-185029.60938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02675.07813"/>
      <inkml:brushProperty name="anchorY" value="-187078.29688"/>
      <inkml:brushProperty name="scaleFactor" value="0.5"/>
    </inkml:brush>
    <inkml:brush xml:id="br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04073.95313"/>
      <inkml:brushProperty name="anchorY" value="-189212.01563"/>
      <inkml:brushProperty name="scaleFactor" value="0.5"/>
    </inkml:brush>
    <inkml:brush xml:id="br1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06506.98438"/>
      <inkml:brushProperty name="anchorY" value="-190275.32813"/>
      <inkml:brushProperty name="scaleFactor" value="0.5"/>
    </inkml:brush>
  </inkml:definitions>
  <inkml:trace contextRef="#ctx0" brushRef="#br0">1 1182 5555,'0'0'0,"0"-1"2113,1-3 392,0-1-1886,0-2 562,2-2-588,0 0 170,1 0-275,-1-1 200,-1 0-122,0-1 72,-1 0-225,1-1 65,-1-2-217,3-2 54,1-1-176,1-3 247,1-1-135,0-2 176,-1 0-101,-1 1 146,-2-1-152,-1 0 29,-1-3-122,-1-1 11,0-6-161,1-3-16,0-9-5,0-3-45,-1-7 29,0-1-11,-1-3 3,-1 5-18,-1 6 4,1 7-20,0 9 4,1 9 17,1 8-62,0 7 75,1 5-61,2 6 37,1 7 45,3 6 25,1 10 90,2 7 91,2 9 37,3 7 75,4 8-126,2 4-31,3 0-70,4-3-120,5-4 8,3-6 24,4-7-32,-2-6 48,-1-6-32,-4-8 10,-5-6-58,-5-6 35,-4-6-14,-4-6-15,-1-6 23,-1-5 67,0-8-75,0-5 28,-2-8-47,-1-4-7,-1-9-1,-2-7-2,-2-5 0,-1-2 19,0-2-24,0 3-11,0 4 2,0 7-20,2 9-14,0 12-35,0 11 64,-1 14-21,0 17-29,-2 14 85,0 19 104,2 14-8,2 18-24,3 9 163,3 5-160,1-3-59,1-6-3,1-12 64,0-8-135,-2-13 42,-1-10 2,-2-9-285,0-9-141,-1-7-424,2-9-241,1-7-994,2-8-54,2-6-2340,2-6 721,-3 2-4634</inkml:trace>
  <inkml:trace contextRef="#ctx0" brushRef="#br1" timeOffset="262.025">1040 573 6867,'0'0'0,"1"3"3010,1 4 372,3 9-2234,3 10 567,3 11-912,0 7-37,3 4-462,1-1-37,2 0-174,-1-5-144,-3-2-178,-2-7-395,-4-9-262,-2-8-539,-4-8-221,-2-8-2078,0-5 997,-1-2-4963</inkml:trace>
  <inkml:trace contextRef="#ctx0" brushRef="#br2" timeOffset="407.936">986 204 5426,'0'0'0,"-1"-3"2674,-3-2 391,0-1-1755,-1 0 189,2 3-661,2 3-347,3 3-675,3 2-771,4 4-2383,4 1 895,-2-1-6854</inkml:trace>
  <inkml:trace contextRef="#ctx0" brushRef="#br3" timeOffset="752.417">1292 401 5667,'0'0'0,"0"1"3073,0 4 150,4 5-1574,3 6 122,7 12-626,6 13-54,11 13-328,8 9 26,10 3-311,6-2 0,6-5-262,3-8-72,1-8-91,-2-8 8,-4-7-50,-9-7 29,-8-7-104,-10-5-475,-8-7-243,-7-5-917,-6-7-342,-6-6-2273,-4-6 707,-3 2-4604</inkml:trace>
  <inkml:trace contextRef="#ctx0" brushRef="#br4" timeOffset="997.241">1749 295 6595,'0'0'0,"-3"2"2593,-3 7 505,-2 14-2069,-1 15 436,-3 19-539,-1 13-48,-3 12-294,0 4-141,-2 0-206,0-7-77,-1-7-149,3-10-179,3-10-168,3-12-587,4-12-153,4-9-692,4-10-1882,2-7 894,1-4-5281</inkml:trace>
  <inkml:trace contextRef="#ctx0" brushRef="#br5" timeOffset="1459.554">1897 725 4146,'0'0'0,"5"1"2881,8 0-55,9 0-788,6-1-451,6-2-370,3-3-230,4-8-438,0-6-2,1-10-299,-4-6-13,-2-7-147,-8-2 83,-7-2-72,-8 3 55,-12 5-33,-11 9 9,-12 11-114,-7 12 88,-8 15-32,-4 14 251,-6 16-13,0 12 242,1 12-93,9 4 136,10 2-313,12-4 39,15-4-231,15-8-23,15-8-214,9-10-325,6-9-184,3-8-595,4-10-291,-1-6 2051,0-9-5268,-1-5 3739,-11-1-12454</inkml:trace>
  <inkml:trace contextRef="#ctx0" brushRef="#br6" timeOffset="1954.616">2908 423 7139,'0'0'0,"-6"0"3154,-13-1 279,-8 1-2021,-8 5-284,-3 5-306,-2 11-513,2 11-111,2 16-158,5 11 50,5 9-124,8 1 12,9-3-7,10-6 16,12-9-62,9-11 94,9-12-67,8-11 2,7-12-18,3-10 40,1-12-32,-3-11 67,-5-13-19,-6-10 45,-7-16-47,-7-11 15,-8-14-5,-4-5 0,-6-8 0,-5 1 19,-4 3-43,-4 14-6,-2 21 20,0 21-9,1 29 115,2 27 248,3 29 104,4 22 198,7 23-35,5 12-27,7 12-264,4 1-96,5-1-216,0-13-557,0-13-292,-3-14 3661,-1-16-8548,-2-14 5971,-13-25-9360,0-3-755</inkml:trace>
  <inkml:trace contextRef="#ctx0" brushRef="#br7" timeOffset="2754.247">1446 1258 5699,'0'0'0,"0"3"2881,1 7 355,1 11-1782,3 11 736,3 15-821,4 12 122,3 12-487,4 6-36,1 5-485,1-2-94,-1 1-231,-3-5-97,-3-2-13,-3-9-51,-3-8-122,-3-15-323,-2-13-123,-1-11-720,0-18-326,3-15-725,2-20-1684,3-14 469,0 3-4496</inkml:trace>
  <inkml:trace contextRef="#ctx0" brushRef="#br8" timeOffset="3005.472">1823 1154 6787,'0'0'0,"2"4"3298,5 8 410,3 16-2153,5 16 641,4 20-945,2 14-112,-1 13-568,-1 4-32,-1 5-411,-1-6 11,-3-5-107,-3-11-139,-5-11-42,-3-14-262,-2-15-216,-4-14-704,-2-17-200,-4-15 4388,-2-17-8348,-3-10 6281,8 19-9309,0-2-652</inkml:trace>
  <inkml:trace contextRef="#ctx0" brushRef="#br9" timeOffset="3293.832">971 1614 6179,'0'0'0,"1"0"2689,5 0 336,11-3-1944,14-3 576,23-5-694,22-4 216,24-6-405,13-2-9,11-2-348,-3 4-52,-4 2-533,-15 3-168,-13 5-158,-18 3-517,-16 2-229,-16 0 4844,-14 1-8804,-10-1 6662,-10 4-10219,-3-1-698</inkml:trace>
  <inkml:trace contextRef="#ctx0" brushRef="#br10" timeOffset="3544.104">1112 1920 6979,'0'0'0,"8"2"3186,12 0 354,18 1-2230,18 0 808,22-1-1019,15-3 177,14-2-535,6-1-63,3-3-515,-7-1-705,-7-4-509,-12-2-1009,-10-5-2456,-10-4 757,-18 2-6232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8:10.40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08828.625"/>
      <inkml:brushProperty name="anchorY" value="-192167.531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10147.10938"/>
      <inkml:brushProperty name="anchorY" value="-194403.92188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08668.51563"/>
      <inkml:brushProperty name="anchorY" value="-193233.57813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07381.17188"/>
      <inkml:brushProperty name="anchorY" value="-192353.5937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08909.01563"/>
      <inkml:brushProperty name="anchorY" value="-191445.17188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10235.125"/>
      <inkml:brushProperty name="anchorY" value="-193376.85938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08963.75"/>
      <inkml:brushProperty name="anchorY" value="-194662.28125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10368.625"/>
      <inkml:brushProperty name="anchorY" value="-196825.875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12543.42188"/>
      <inkml:brushProperty name="anchorY" value="-197863.42188"/>
      <inkml:brushProperty name="scaleFactor" value="0.5"/>
    </inkml:brush>
    <inkml:brush xml:id="br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15284.90625"/>
      <inkml:brushProperty name="anchorY" value="-200181.20313"/>
      <inkml:brushProperty name="scaleFactor" value="0.5"/>
    </inkml:brush>
    <inkml:brush xml:id="br1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17680.75"/>
      <inkml:brushProperty name="anchorY" value="-201275.67188"/>
      <inkml:brushProperty name="scaleFactor" value="0.5"/>
    </inkml:brush>
    <inkml:brush xml:id="br1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19796.3125"/>
      <inkml:brushProperty name="anchorY" value="-203367.6875"/>
      <inkml:brushProperty name="scaleFactor" value="0.5"/>
    </inkml:brush>
    <inkml:brush xml:id="br1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18319.73438"/>
      <inkml:brushProperty name="anchorY" value="-202286.625"/>
      <inkml:brushProperty name="scaleFactor" value="0.5"/>
    </inkml:brush>
    <inkml:brush xml:id="br1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19826.28125"/>
      <inkml:brushProperty name="anchorY" value="-204498.98438"/>
      <inkml:brushProperty name="scaleFactor" value="0.5"/>
    </inkml:brush>
    <inkml:brush xml:id="br1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21840.46875"/>
      <inkml:brushProperty name="anchorY" value="-206081.625"/>
      <inkml:brushProperty name="scaleFactor" value="0.5"/>
    </inkml:brush>
    <inkml:brush xml:id="br1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23416.65625"/>
      <inkml:brushProperty name="anchorY" value="-208087.46875"/>
      <inkml:brushProperty name="scaleFactor" value="0.5"/>
    </inkml:brush>
    <inkml:brush xml:id="br1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25004.76563"/>
      <inkml:brushProperty name="anchorY" value="-210223.03125"/>
      <inkml:brushProperty name="scaleFactor" value="0.5"/>
    </inkml:brush>
    <inkml:brush xml:id="br1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27439.45313"/>
      <inkml:brushProperty name="anchorY" value="-211331.45313"/>
      <inkml:brushProperty name="scaleFactor" value="0.5"/>
    </inkml:brush>
  </inkml:definitions>
  <inkml:trace contextRef="#ctx0" brushRef="#br0">2292 336 5090,'0'0'0,"-4"-5"2690,-7-9 130,-8-4-1084,-9-4-204,-9 3-76,-11 4-482,-5 8 168,-8 14-339,-3 15 64,-1 18-256,3 14 43,2 19-270,6 13-27,7 18-138,13 8 5,11 6-144,14-6 72,20-10-10,19-14-20,23-16-28,15-16-254,15-16-174,5-15-714,4-14-270,-4-11-1099,-4-13-1985,-10-8 685,-17-1-5811</inkml:trace>
  <inkml:trace contextRef="#ctx0" brushRef="#br1" timeOffset="362.325">2617 614 5010,'0'0'0,"-6"5"3538,-12 13-337,-6 17-482,-9 22-1470,-1 17 202,1 13-870,6 3-12,10-2-308,11-7-63,16-12-100,16-13 68,18-17-68,10-14-36,9-16 10,4-14 11,-1-17-62,-4-13 19,-7-16-8,-11-10 0,-14-12 0,-11-5 261,-16-5 57,-13 2 223,-13 3-44,-11 10-6,-9 10-251,-6 17-61,-6 15-430,-2 14-475,-1 15-213,0 13-1075,4 11-259,7 4-2284,9 3 689,10-6-4634</inkml:trace>
  <inkml:trace contextRef="#ctx0" brushRef="#br2" timeOffset="942.392">3116 748 8020,'0'0'0,"2"7"3649,2 18 262,3 16-2147,2 20-193,4 13-397,3 9-526,2 3-71,2 1-324,0-4-13,0-5-77,-3-7-70,-4-6-98,-3-10 96,-4-10-19,-5-11 61,-2-13 81,-2-9 111,-4-12-5,-2-9 163,-3-13-115,-2-9 43,-3-14-48,-1-10-102,2-14-140,3-11-44,5-17-40,10-14-130,12-15 69,11-2-48,14 4-46,10 16-60,12 22 87,3 26-125,1 28 56,-8 28 93,-12 31-48,-12 25 115,-16 27 8,-16 15 115,-17 11-45,-15-3 132,-14-7-146,-7-15 86,-7-16-65,-2-18-21,-2-17-51,5-14-455,4-14-212,10-12-941,12-12-481,10-9-3297,13-7 1270,8 4-7656</inkml:trace>
  <inkml:trace contextRef="#ctx0" brushRef="#br3" timeOffset="1493.741">3849 646 7027,'0'0'0,"4"7"3074,3 10 242,5 13-2236,4 10 468,6 11-929,6 4 53,8 1-325,5-6-54,5-9-79,0-11 60,1-11-44,-2-13 199,-2-15-18,-3-14 222,-4-16-17,-2-10 168,-3-12-149,-3-6 128,-3-5-299,-4 1 11,-4 3-91,-4 7 30,-5 9-110,-5 15 104,-4 15-34,-4 18-27,-3 19-27,0 18 24,2 19 45,5 17-68,7 21-89,7 14 24,6 12-165,2 2-70,1 3 67,-3-6-51,-5-3-79,-6-9 79,-9-7 27,-10-10-83,-10-9 105,-10-13-14,-10-14 42,-5-16-100,-5-14-212,2-18-914,1-18-318,5-15-1697,5-17-2782,9-10 872,9 6-7741</inkml:trace>
  <inkml:trace contextRef="#ctx0" brushRef="#br4" timeOffset="-1176.617">704 295 5539,'0'0'0,"-1"0"2769,0-1 168,-1 0-1355,0 2-32,2 4-157,0 8-427,4 8 285,3 12-277,3 11 168,2 13-257,1 11 110,-1 14-320,-1 6-64,-2 4-277,-2-5 77,-2-8-289,-1-15-39,-1-13 34,-2-14 12,0-12-156,-1-11-83,0-9-244,0-8-524,-2-9-245,-2-8-1078,-1-9-243,-2-10-2348,-3-13 614,1 5-4819</inkml:trace>
  <inkml:trace contextRef="#ctx0" brushRef="#br5" timeOffset="-631.114">657 37 3986,'0'0'0,"-3"-2"2465,-6-4-149,-5-1-649,-8 1-645,-6 1 173,-8 5-427,-6 5 260,-7 12-111,-4 9 161,-4 16-227,-1 14 54,-1 17-284,2 11-20,2 13-255,8 8 95,12 12-84,10 5 73,17 4 34,17-6 48,23-7-138,19-15-12,25-15-151,18-20-21,17-21-118,7-18-14,9-20-4,-3-16 106,-3-17-163,-15-12 91,-16-15 27,-19-10-67,-20-16-51,-17-10 89,-15-14-33,-13-3-82,-12-2 45,-10 4 37,-11 4-50,-11 8-1,-12 7-55,-10 11-211,-10 11-75,-5 13-443,-3 15-245,4 13-710,3 15-173,8 12-2887,10 14 1129,15 2-6488</inkml:trace>
  <inkml:trace contextRef="#ctx0" brushRef="#br6" timeOffset="3031.762">5374 34 5378,'0'0'0,"0"0"2402,-1 2 335,1 1-1609,-1 1 593,2 4-528,0 3 282,1 8-261,2 7 205,3 13-266,2 12 189,3 17-361,0 9 9,0 10-333,0 2 2,-1 1-379,-1-2 16,1-3-179,0-8-5,2-7-48,0-12-32,0-11-13,0-12-187,0-10-6,-4-11-645,-3-9-88,-5-10-763,-4-11-291,-5-11 1092,-4-13-4200,-7-11 2684,2 5-10295</inkml:trace>
  <inkml:trace contextRef="#ctx0" brushRef="#br7" timeOffset="3245.635">5003 542 7107,'0'0'0,"2"0"2786,6-1 559,11-2-2475,14-4 760,21-6-915,17-2-131,18-4-352,9 0-240,8 0-395,-4 1-461,-7-1-281,-16-2 684,-15-5-3416,-13-2 2197,-17 4-8209</inkml:trace>
  <inkml:trace contextRef="#ctx0" brushRef="#br8" timeOffset="3889.007">5896 0 6419,'0'0'0,"-1"3"3089,0 6 169,1 9-1879,0 11 529,3 15-817,4 14 176,3 12-346,4 7-92,3 8-343,4 0-54,0 3-275,0-3 1,-1-2-41,-3-7 73,-3-9 12,-3-11 207,-4-13 57,-2-14 148,-2-16-83,-2-15 0,1-16-128,0-16-193,1-17-103,2-13-101,3-14-84,4-5-194,6-3 101,3 5-138,3 10 34,1 17 24,1 18 102,-1 21-46,-2 24 134,-2 22 58,-2 23-48,-1 13 81,0 12 52,2 4-50,3 1 22,5-4 12,7-6-42,6-13-42,7-17 47,5-15-56,6-18 54,3-18 21,2-20-61,-1-16-166,1-16 64,-5-8-13,-6-9-77,-12 0 98,-12-2 99,-12 3-64,-14 1 67,-14 8 2,-13 12 19,-10 15-21,-9 21 64,-4 20-19,-4 23 101,4 18-101,8 20-3,11 11 1,17 12-6,18 4-19,21 2-88,17-6-31,18-8-73,9-15-360,7-17-147,-4-16-506,-5-16-316,-11-15-3387,-9-15 1648,-14-3-8766</inkml:trace>
  <inkml:trace contextRef="#ctx0" brushRef="#br9" timeOffset="5149.742">1507 2281 4962,'0'0'0,"1"-1"2273,2-1 280,2 3-1573,2 2 578,3 5-601,2 6 212,3 12-227,1 11 205,4 14-251,1 8 19,2 10-253,-1 1-32,-1 3-270,-4-4-32,-3-1-85,-3-7 45,-2-3-152,-1-10 80,-1-10-11,-1-11-18,0-11-85,-1-11 79,-1-13-48,1-13-79,0-15-33,0-12 22,3-10-14,0-7-53,3-6-3,1-3-2,1-3 34,0 1-141,2 2 99,2 11-35,4 12 27,3 16-43,3 16 50,3 16-15,3 19 61,2 16-16,2 19 27,0 10 106,0 7 27,-1 0-56,-2-1 61,-3-4-55,-1-4-22,-1-7-13,-2-8 130,-2-8-2,0-8 45,-1-9 69,-2-9-71,-1-9-11,0-9-54,0-10-64,1-9-61,-1-7 11,-2-8-123,-1-6 125,-4-10-42,-3-7-24,-4-12-9,-4-8-18,-3-7-53,-2 5-304,-1 7-105,0 16-589,3 18-211,1 16-1329,3 16-2037,2 14 690,0 5-6485</inkml:trace>
  <inkml:trace contextRef="#ctx0" brushRef="#br10" timeOffset="5747.822">2942 1904 6003,'0'0'0,"-1"3"2689,1 6 523,-2 10-1942,1 9 680,1 12-768,0 9 3,3 11-401,2 8-26,2 12-377,1 4-7,2 5-156,-1-5-124,-1-6-51,0-10 18,0-12-16,0-12 22,0-13 106,-1-12 140,2-13-52,-1-11 86,2-12 0,-1-10-129,2-12-127,-1-10 48,2-14-86,0-12-93,1-9 24,3-1-91,4 1-34,5 11 5,4 16-8,2 16 19,1 23 69,-3 22-19,1 27 67,-3 21-35,0 24 32,-3 12 49,-1 7-33,-2-6-5,0-6 3,0-13 15,2-15-98,1-16-512,6-15-195,3-16-840,7-15-364,6-12-2501,5-14 962,-8 2-5513</inkml:trace>
  <inkml:trace contextRef="#ctx0" brushRef="#br11" timeOffset="6073.879">3985 2166 6419,'0'0'0,"-8"6"3698,-8 13 223,-8 18-1949,-3 17 365,1 18-1144,4 7-174,6 2-632,9-6-33,12-6-287,11-9 10,12-10-4,8-13-105,12-13 66,4-10 14,5-14 32,-4-11-80,-3-13 83,-7-8-46,-8-10-5,-9-8-16,-10-11 59,-8-7-75,-10-7 5,-10 1-2,-9 1 16,-10 10-81,-10 13 100,-11 14-182,-9 16-115,-4 17-478,-1 17-84,7 14-892,8 9-264,15 5-2414,12-2 885,11-7-5574</inkml:trace>
  <inkml:trace contextRef="#ctx0" brushRef="#br12" timeOffset="6499.255">4627 1787 5859,'0'0'0,"0"1"3633,0 4-18,1 11-1246,2 11-466,4 18-412,2 14-133,5 15-547,3 10 53,1 13-407,0 5-153,0 1-94,-2-7-113,-1-11-154,-1-14-303,-3-14-40,-1-17-614,-1-14-87,-1-13-1213,1-14 2904,2-11-5787,4-11 3482,-2 0-11104</inkml:trace>
  <inkml:trace contextRef="#ctx0" brushRef="#br13" timeOffset="6825.528">4918 2385 4898,'0'0'0,"7"7"2850,11 8 111,9 2-1283,9-2 168,12-6-661,5-9-43,4-16-385,1-12-108,1-14-241,-6-8-13,-4-6-150,-12 0 123,-12 1-8,-10 5 59,-16 6-85,-12 8-27,-16 11-201,-11 9-4,-13 16-70,-7 16-30,-4 24 78,4 18-26,10 23 47,13 15 64,19 10-52,21-4-17,24-9 42,19-17-71,19-20-222,13-18-648,10-19-317,2-16 429,-1-16-4346,-9-11 2497,-19 0-10308</inkml:trace>
  <inkml:trace contextRef="#ctx0" brushRef="#br14" timeOffset="7965.861">6478 1427 5410,'0'0'0,"0"0"2514,0 2 186,0 1-1174,1 4-8,1 4 90,3 9-260,2 9 386,2 14-414,0 10 206,1 13-362,2 10-111,3 8-375,3 2-67,5 0-350,0-6-18,0-5-152,-2-8-32,-4-6-41,-3-10 41,-4-9-54,-4-12-114,-1-11-137,-1-12-530,1-12-182,3-13-754,2-14-164,3-11-965,1-10-1681,-1-7 651,-3 9-5383</inkml:trace>
  <inkml:trace contextRef="#ctx0" brushRef="#br15" timeOffset="8263.195">6900 1370 5426,'0'0'0,"1"-2"3506,2-1 37,2 2-776,3 3-636,3 8 100,2 13-860,3 12 78,2 19-500,1 14 12,4 16-428,1 9-31,1 8-243,-2-3-105,-1-1-44,-2-10-81,-2-8 14,-4-11-179,0-12-8,-3-16-251,1-13-125,0-13-523,-2-13-78,-2-13-765,-4-13-171,-5-12-2975,-6-11 1396,-1 4-7317</inkml:trace>
  <inkml:trace contextRef="#ctx0" brushRef="#br16" timeOffset="8590.723">6111 1804 6579,'0'0'0,"4"-2"3217,14-4 300,14-3-1618,22-5 164,22-3-297,27-4-670,16 0 1,13-1-534,2 3-91,-2 2-365,-11 5 34,-15 4-77,-21 3-88,-22 4 59,-22 2-174,-17 3-101,-14 2-446,-10-1-37,-9-1-696,-7-3-222,-4-2-2972,-3-3 1415,2 0-7756</inkml:trace>
  <inkml:trace contextRef="#ctx0" brushRef="#br17" timeOffset="8859.117">6308 2084 7523,'0'0'0,"8"1"3650,16 1 187,20-1-2277,22 0 756,26-2-1222,17-2 152,16-1-467,8 0-171,1-1-389,-10-1-14,-16 1-293,-21 0-275,-21 0-370,-20 0-1159,-19-1-1203,-15 2-1448,-11 0-587,-5 1-2406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1:54.494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87603.84375"/>
      <inkml:brushProperty name="anchorY" value="-481592.375"/>
      <inkml:brushProperty name="scaleFactor" value="0.5"/>
    </inkml:brush>
  </inkml:definitions>
  <inkml:trace contextRef="#ctx0" brushRef="#br0">39 1 4082,'0'0'0,"-2"1"3505,-3 4-279,-3 3-238,0 6-1201,1 8-98,1 10 88,4 12-587,2 9-8,5 12-339,2 5-64,1 5-326,2-3-114,1-4-160,1-10-35,-1-6-101,-1-10-38,-2-10 3,0-11-27,-3-9-274,-1-9-595,0-11-334,-1-9-1340,0-9-2456,1-5 878,-1 4-6846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8:23.17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29911.85938"/>
      <inkml:brushProperty name="anchorY" value="-212546.39063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28585.25"/>
      <inkml:brushProperty name="anchorY" value="-211756.35938"/>
      <inkml:brushProperty name="scaleFactor" value="0.5"/>
    </inkml:brush>
  </inkml:definitions>
  <inkml:trace contextRef="#ctx0" brushRef="#br0">524 275 2257,'0'0'0,"0"-1"2977,-3-1-616,-1-1 326,-2 1-1438,-2-1-54,0 1-96,0 2-408,2 0 171,-1 1-222,2 0 128,-1 0-266,0 2 112,1 2-193,1 4 123,1 5-98,2 8 175,1 10-50,1 9 171,2 10-155,2 5-21,1 3-164,2-2-73,1 0-199,-2-5-31,-1-6-27,-1-10 13,-3-8-63,-2-9-76,-1-9-130,-1-7-568,-1-8-337,-1-6-879,-2-8-327,1-3-2486,1-6 884,1 3-5320</inkml:trace>
  <inkml:trace contextRef="#ctx0" brushRef="#br1" timeOffset="654.914">472 0 5362,'0'0'0,"-3"1"2338,-10 1 260,-4 2-1512,-7 4 93,-5 2-178,-7 6-329,-2 3 56,-2 6-224,1 5-23,-1 8-231,0 6 17,2 10-152,2 7 106,3 8 17,9 1 69,7 7-33,12 3 241,16 8-104,14 3 43,19 2-118,15-7-5,15-10-230,6-18-16,5-17-29,-2-16-5,-3-16-40,-7-13 48,-7-15-17,-10-13-12,-8-16 4,-9-12 36,-9-15-49,-8-8 16,-8-12-5,-8-2-37,-5-3-27,-6 5-13,-6 5-38,-6 9-29,-5 8-88,-4 13 2,-7 10 49,-7 14-75,-5 12-32,-5 11-217,-3 11-223,-1 8-905,1 9-47,4 6-2335,6 5 685,10-4-4603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8:24.994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27205"/>
      <inkml:brushProperty name="anchorY" value="-210614.4687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28510.1875"/>
      <inkml:brushProperty name="anchorY" value="-212273.46875"/>
      <inkml:brushProperty name="scaleFactor" value="0.5"/>
    </inkml:brush>
  </inkml:definitions>
  <inkml:trace contextRef="#ctx0" brushRef="#br0">547 227 5234,'0'0'0,"0"0"2530,-2 0 241,0 2-1319,0 0-1,-1 4-66,3 4-486,0 6 197,2 9-325,0 6 136,0 9-349,-1 4 112,-1 2-329,0-1 46,0-1-235,0-6 16,1-4-112,1-7-34,1-7 2,2-6-64,0-6-115,1-5-307,0-5-71,-2-3-641,-1-5-307,-1-4-2908,-2-4 1337,0 1-7527</inkml:trace>
  <inkml:trace contextRef="#ctx0" brushRef="#br1" timeOffset="589.177">584 0 5138,'0'0'0,"-6"2"2530,-8 2 241,-10 3-1581,-7 4 392,-11 3-661,-5 1 85,-7 3-430,0 2 83,-2 2-310,4 1-39,3 5-211,7 4 135,6 8-111,6 9 235,6 13-86,9 11 184,8 12-157,9 5 202,11 4-263,12-5 98,17-7-165,15-13 39,17-14-204,10-17 108,8-17-98,-2-18 24,-2-19-8,-7-17 0,-10-18-18,-13-11 23,-15-10 11,-14-4-21,-13-3 45,-9 2-13,-10 1 5,-8 4 74,-11 2-39,-9 5-22,-10 5 46,-4 8-259,-5 12-131,-2 13-424,-3 17-237,1 17-1164,-1 16 5411,4 9-9122,7 7 6364,26-22-9030,2 0-648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8:31.241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29718.40625"/>
      <inkml:brushProperty name="anchorY" value="-212939.26563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31343.32813"/>
      <inkml:brushProperty name="anchorY" value="-214174.0312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32640.4375"/>
      <inkml:brushProperty name="anchorY" value="-215926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33975.07813"/>
      <inkml:brushProperty name="anchorY" value="-217166.67188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35377.0625"/>
      <inkml:brushProperty name="anchorY" value="-219295.32813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37272.0625"/>
      <inkml:brushProperty name="anchorY" value="-220471.6875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38590.40625"/>
      <inkml:brushProperty name="anchorY" value="-222193.78125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40521.0625"/>
      <inkml:brushProperty name="anchorY" value="-223798.39063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41884.10938"/>
      <inkml:brushProperty name="anchorY" value="-225950.1875"/>
      <inkml:brushProperty name="scaleFactor" value="0.5"/>
    </inkml:brush>
    <inkml:brush xml:id="br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43758.23438"/>
      <inkml:brushProperty name="anchorY" value="-227093.35938"/>
      <inkml:brushProperty name="scaleFactor" value="0.5"/>
    </inkml:brush>
    <inkml:brush xml:id="br1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26980.9375"/>
      <inkml:brushProperty name="anchorY" value="-211246.5"/>
      <inkml:brushProperty name="scaleFactor" value="0.5"/>
    </inkml:brush>
    <inkml:brush xml:id="br1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29053.15625"/>
      <inkml:brushProperty name="anchorY" value="-212854.29688"/>
      <inkml:brushProperty name="scaleFactor" value="0.5"/>
    </inkml:brush>
    <inkml:brush xml:id="br1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27563.25"/>
      <inkml:brushProperty name="anchorY" value="-211854.15625"/>
      <inkml:brushProperty name="scaleFactor" value="0.5"/>
    </inkml:brush>
    <inkml:brush xml:id="br1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46484.03125"/>
      <inkml:brushProperty name="anchorY" value="-229260.0625"/>
      <inkml:brushProperty name="scaleFactor" value="0.5"/>
    </inkml:brush>
    <inkml:brush xml:id="br1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47976.54688"/>
      <inkml:brushProperty name="anchorY" value="-231126.90625"/>
      <inkml:brushProperty name="scaleFactor" value="0.5"/>
    </inkml:brush>
    <inkml:brush xml:id="br1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49327.8125"/>
      <inkml:brushProperty name="anchorY" value="-233063.84375"/>
      <inkml:brushProperty name="scaleFactor" value="0.5"/>
    </inkml:brush>
    <inkml:brush xml:id="br1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51429.39063"/>
      <inkml:brushProperty name="anchorY" value="-234151.65625"/>
      <inkml:brushProperty name="scaleFactor" value="0.5"/>
    </inkml:brush>
    <inkml:brush xml:id="br1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53312.32813"/>
      <inkml:brushProperty name="anchorY" value="-235392.92188"/>
      <inkml:brushProperty name="scaleFactor" value="0.5"/>
    </inkml:brush>
    <inkml:brush xml:id="br1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51756.89063"/>
      <inkml:brushProperty name="anchorY" value="-234743.04688"/>
      <inkml:brushProperty name="scaleFactor" value="0.5"/>
    </inkml:brush>
    <inkml:brush xml:id="br1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53422.03125"/>
      <inkml:brushProperty name="anchorY" value="-236359.8125"/>
      <inkml:brushProperty name="scaleFactor" value="0.5"/>
    </inkml:brush>
    <inkml:brush xml:id="br2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51889.76563"/>
      <inkml:brushProperty name="anchorY" value="-236064.90625"/>
      <inkml:brushProperty name="scaleFactor" value="0.5"/>
    </inkml:brush>
    <inkml:brush xml:id="br2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53743.89063"/>
      <inkml:brushProperty name="anchorY" value="-237251.15625"/>
      <inkml:brushProperty name="scaleFactor" value="0.5"/>
    </inkml:brush>
    <inkml:brush xml:id="br2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55211.5625"/>
      <inkml:brushProperty name="anchorY" value="-239467.71875"/>
      <inkml:brushProperty name="scaleFactor" value="0.5"/>
    </inkml:brush>
    <inkml:brush xml:id="br2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57052.35938"/>
      <inkml:brushProperty name="anchorY" value="-240679.25"/>
      <inkml:brushProperty name="scaleFactor" value="0.5"/>
    </inkml:brush>
    <inkml:brush xml:id="br2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58798.625"/>
      <inkml:brushProperty name="anchorY" value="-242176.48438"/>
      <inkml:brushProperty name="scaleFactor" value="0.5"/>
    </inkml:brush>
    <inkml:brush xml:id="br2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60569.42188"/>
      <inkml:brushProperty name="anchorY" value="-243368.67188"/>
      <inkml:brushProperty name="scaleFactor" value="0.5"/>
    </inkml:brush>
    <inkml:brush xml:id="br2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62013.75"/>
      <inkml:brushProperty name="anchorY" value="-245494.10938"/>
      <inkml:brushProperty name="scaleFactor" value="0.5"/>
    </inkml:brush>
    <inkml:brush xml:id="br2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64013.84375"/>
      <inkml:brushProperty name="anchorY" value="-246686.07813"/>
      <inkml:brushProperty name="scaleFactor" value="0.5"/>
    </inkml:brush>
    <inkml:brush xml:id="br2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66799.40625"/>
      <inkml:brushProperty name="anchorY" value="-248818.3125"/>
      <inkml:brushProperty name="scaleFactor" value="0.5"/>
    </inkml:brush>
    <inkml:brush xml:id="br2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69017.25"/>
      <inkml:brushProperty name="anchorY" value="-250270.42188"/>
      <inkml:brushProperty name="scaleFactor" value="0.5"/>
    </inkml:brush>
    <inkml:brush xml:id="br3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70917.65625"/>
      <inkml:brushProperty name="anchorY" value="-252035.57813"/>
      <inkml:brushProperty name="scaleFactor" value="0.5"/>
    </inkml:brush>
    <inkml:brush xml:id="br3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72301.75"/>
      <inkml:brushProperty name="anchorY" value="-253250.39063"/>
      <inkml:brushProperty name="scaleFactor" value="0.5"/>
    </inkml:brush>
    <inkml:brush xml:id="br3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74322.5625"/>
      <inkml:brushProperty name="anchorY" value="-254999.29688"/>
      <inkml:brushProperty name="scaleFactor" value="0.5"/>
    </inkml:brush>
    <inkml:brush xml:id="br3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76128.9375"/>
      <inkml:brushProperty name="anchorY" value="-256709.96875"/>
      <inkml:brushProperty name="scaleFactor" value="0.5"/>
    </inkml:brush>
    <inkml:brush xml:id="br3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77580.46875"/>
      <inkml:brushProperty name="anchorY" value="-259083.07813"/>
      <inkml:brushProperty name="scaleFactor" value="0.5"/>
    </inkml:brush>
    <inkml:brush xml:id="br3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78931.625"/>
      <inkml:brushProperty name="anchorY" value="-260703.60938"/>
      <inkml:brushProperty name="scaleFactor" value="0.5"/>
    </inkml:brush>
    <inkml:brush xml:id="br3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80250.625"/>
      <inkml:brushProperty name="anchorY" value="-261917.20313"/>
      <inkml:brushProperty name="scaleFactor" value="0.5"/>
    </inkml:brush>
    <inkml:brush xml:id="br3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82327.25"/>
      <inkml:brushProperty name="anchorY" value="-263789.78125"/>
      <inkml:brushProperty name="scaleFactor" value="0.5"/>
    </inkml:brush>
    <inkml:brush xml:id="br3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80822.8125"/>
      <inkml:brushProperty name="anchorY" value="-263546.4375"/>
      <inkml:brushProperty name="scaleFactor" value="0.5"/>
    </inkml:brush>
    <inkml:brush xml:id="br3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83306.8125"/>
      <inkml:brushProperty name="anchorY" value="-264628.4375"/>
      <inkml:brushProperty name="scaleFactor" value="0.5"/>
    </inkml:brush>
    <inkml:brush xml:id="br4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84950.25"/>
      <inkml:brushProperty name="anchorY" value="-266448.53125"/>
      <inkml:brushProperty name="scaleFactor" value="0.5"/>
    </inkml:brush>
    <inkml:brush xml:id="br4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86560.125"/>
      <inkml:brushProperty name="anchorY" value="-268123.9375"/>
      <inkml:brushProperty name="scaleFactor" value="0.5"/>
    </inkml:brush>
    <inkml:brush xml:id="br4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88067.53125"/>
      <inkml:brushProperty name="anchorY" value="-270226.5625"/>
      <inkml:brushProperty name="scaleFactor" value="0.5"/>
    </inkml:brush>
    <inkml:brush xml:id="br4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90122.34375"/>
      <inkml:brushProperty name="anchorY" value="-271820.84375"/>
      <inkml:brushProperty name="scaleFactor" value="0.5"/>
    </inkml:brush>
    <inkml:brush xml:id="br4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91426.6875"/>
      <inkml:brushProperty name="anchorY" value="-273075.78125"/>
      <inkml:brushProperty name="scaleFactor" value="0.5"/>
    </inkml:brush>
    <inkml:brush xml:id="br4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90147.3125"/>
      <inkml:brushProperty name="anchorY" value="-271706.6875"/>
      <inkml:brushProperty name="scaleFactor" value="0.5"/>
    </inkml:brush>
    <inkml:brush xml:id="br4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91937.8125"/>
      <inkml:brushProperty name="anchorY" value="-273567.25"/>
      <inkml:brushProperty name="scaleFactor" value="0.5"/>
    </inkml:brush>
    <inkml:brush xml:id="br4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90389.84375"/>
      <inkml:brushProperty name="anchorY" value="-273323.15625"/>
      <inkml:brushProperty name="scaleFactor" value="0.5"/>
    </inkml:brush>
    <inkml:brush xml:id="br4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92630.15625"/>
      <inkml:brushProperty name="anchorY" value="-274603"/>
      <inkml:brushProperty name="scaleFactor" value="0.5"/>
    </inkml:brush>
    <inkml:brush xml:id="br4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94287.625"/>
      <inkml:brushProperty name="anchorY" value="-275733.34375"/>
      <inkml:brushProperty name="scaleFactor" value="0.5"/>
    </inkml:brush>
  </inkml:definitions>
  <inkml:trace contextRef="#ctx0" brushRef="#br0">3033 479 5507,'0'0'0,"-1"2"2289,-4 7 560,-1 11-1729,1 12 510,0 14-405,2 9-24,2 5-398,3 1 138,4 0-383,2-4 40,1-5-180,0-7 73,-1-5-163,-3-7 99,-2-5-165,-2-6 82,-3-7-104,-1-6 46,-2-4-110,-2-5 66,-2-7-98,-2-6 65,0-8-209,1-8 114,2-8-42,4-7-48,5-7-77,6-4 18,7-5-50,7-1-251,8 1-43,7 4-248,7 7-115,1 7-304,2 8-26,-5 8-878,-3 7 3500,-6 7-6472,-4 4 4236,-8 4-13098</inkml:trace>
  <inkml:trace contextRef="#ctx0" brushRef="#br1" timeOffset="204.368">3568 573 7075,'0'0'0,"0"12"3506,2 17 149,1 12-2172,1 6 481,1 5-1046,2 0-115,-1-1-377,1-4-129,-2-4-204,-1-6-509,-3-4-342,-1-6-747,-3-9-247,0-5-2053,-1-12 454,0-10-776,1-3-463</inkml:trace>
  <inkml:trace contextRef="#ctx0" brushRef="#br2" timeOffset="367.506">3501 187 4866,'0'0'0,"0"-2"3218,0-3-318,1 0-993,1 0-912,2 1-341,2 1-915,4 0-2471,2 3 69,4-1-1171,-2 0-1450</inkml:trace>
  <inkml:trace contextRef="#ctx0" brushRef="#br3" timeOffset="677.999">3930 82 7523,'0'0'0,"0"6"3346,0 11 336,2 14-2468,1 14 688,2 17-1057,3 12 17,4 13-480,1 2 2,3 2-277,0-8-57,-1-7-58,-4-11-130,-1-9-159,-1-11-225,-2-9-65,-1-9-435,-3-10 69,0-8-405,-2-8 96,-2-7-1824,0-7 207,-2-7-616,0 0-1407</inkml:trace>
  <inkml:trace contextRef="#ctx0" brushRef="#br4" timeOffset="871.185">3674 599 5202,'0'0'0,"5"1"2385,10 1 393,13 0-1626,13 0 153,16-2-513,9-2-197,8-4-579,1-4-744,2-4 2649,-6-5-5896,-5-7 3500,-16 3-12039</inkml:trace>
  <inkml:trace contextRef="#ctx0" brushRef="#br5" timeOffset="1176.742">4364 33 6339,'0'0'0,"-1"6"2609,0 11 467,-1 14-2131,0 12 730,2 15-835,2 9-42,4 7-296,3-3-118,2-3-179,1-8-26,1-12-11,-2-12-101,-2-13 45,-3-10-75,-2-10 19,-2-8-120,-3-7-229,-3-9-782,-2-6-302,0-5-2515,-1-5 597,0 5-5426</inkml:trace>
  <inkml:trace contextRef="#ctx0" brushRef="#br6" timeOffset="2170.557">4316 544 2785,'0'0'0,"1"-2"2225,2-1-56,2 0-619,3 0 80,2 2-624,0 1 91,1 1-401,-1 2 88,2 0-234,1 0 34,3-1-189,1-1 45,5-2-192,3-2-7,5-4-84,3-6 88,4-5-143,2-5 117,0-6-38,-2-4 48,-3-5-47,-6-2 53,-5-2-54,-7 1-40,-8 1-7,-10 6-78,-12 4 18,-11 7-47,-13 8 48,-8 6-16,-7 7 61,-2 7 21,0 9 35,2 7 32,0 9-24,1 7 86,1 12-62,6 9 152,7 15-80,9 6 235,12 6-101,12-2-36,14-4-151,13-6 37,13-9-192,10-10-64,14-11 102,11-11-156,11-11-28,4-8-164,1-10-93,-8-8-546,-7-9-28,-12-7-1226,-12-10-2391,-13-7 1013,-11 5-7487</inkml:trace>
  <inkml:trace contextRef="#ctx0" brushRef="#br7" timeOffset="3217.882">5650 35 5026,'0'0'0,"-1"-2"2401,-1-3 281,0-1-1519,-1-1 544,1 1-642,-1 2 37,3 0-294,1 4 6,1 5-246,1 7 206,0 11-131,-1 13 186,1 16-87,-1 15 50,0 15-253,1 9-3,2 6-181,0-3-75,4-8-197,2-11 43,2-10-49,0-13-32,0-11-159,-1-12-183,-2-8-89,-2-7-556,-4-7-157,-3-4-724,-3-5 55,-3-5-2800,-1-7 1249,0 1-6353</inkml:trace>
  <inkml:trace contextRef="#ctx0" brushRef="#br8" timeOffset="3420.276">5310 531 5410,'0'0'0,"4"0"2594,11-1 186,10-1-1604,15-1 59,13-3-458,14-4-593,9-5-448,9-4-411,1-3-2484,-1-4 881,-17 3-6347</inkml:trace>
  <inkml:trace contextRef="#ctx0" brushRef="#br9" timeOffset="4132.341">6049 13 5827,'0'0'0,"-1"2"2545,0 7 317,0 9-1546,1 12 68,3 14-188,2 13-367,5 9 9,4 11-307,3 6 13,3 4-248,0-5-74,1-5-126,-2-10 19,-2-10-113,-4-12 65,-2-9-62,-3-10 73,-2-8-41,-2-7 182,-1-7 5,-1-7 83,0-9 5,1-9-13,4-9-142,5-10-53,6-14-69,4-11-49,6-11 6,4-1-26,2 3 4,1 13-20,-1 17 4,-3 17-20,-3 24 42,-4 25 5,-3 26 38,-3 19-27,-2 15 85,-1 1-42,0 0-3,2-7 2,3-8-2,4-10-37,7-13 48,5-14 2,9-13-37,5-14 32,7-13-67,1-13-18,0-11 21,-4-7-29,-4-6 7,-10-4 36,-12-5 26,-9-3-24,-12-4 10,-12-1-2,-11 3 19,-9 10-24,-8 13-11,-4 14 58,-2 20-36,-1 18-6,0 23 2,5 15 36,8 12-49,10 2 16,14 0 14,14-2-24,16-5-11,12-8-222,14-9-69,8-12-405,10-12-312,4-11-857,3-13-2169,-7-10 640,-9-10-1709,-16 1 1648</inkml:trace>
  <inkml:trace contextRef="#ctx0" brushRef="#br10" timeOffset="-2954.29">326 835 4546,'0'0'0,"0"-2"1905,2-1 243,1-3-1433,3-4 555,3-4-588,3-2 122,2-4-239,2-2 17,3-4-203,4-4 29,8-4-133,6-1 47,7 0-114,5 2-26,4 6-35,-1 8 21,-3 8-30,-7 13 140,-9 15 71,-10 13 212,-11 13 44,-11 6 100,-11 9-145,-10 0-61,-11 4-211,-5-1-64,-6 0-131,-1-4 41,-1-2-62,5-4 13,2-3-61,3-3-3,3-2 35,5-6-50,4-4-22,6-7 42,6-6-34,6-6-8,5-6 3,8-5 34,13-6-29,11-3 30,16-5 10,10-1-21,12-2 7,4 0-20,2 0 42,-4 2-32,-6 1 10,-10 2 17,-12 1-24,-11 1-30,-11 0-197,-8-2-545,-8-3-474,-5-3-3177,-2-4 1125,-2 2-8035</inkml:trace>
  <inkml:trace contextRef="#ctx0" brushRef="#br11" timeOffset="-2297.451">788 2 5923,'0'0'0,"-7"0"2401,-12 0 429,-13 4-1989,-11 6 632,-12 9-745,-8 7 64,-5 9-344,-1 4 38,2 9-201,4 12 156,3 17-169,3 15 85,1 18-82,6 9 96,10 12-48,11 2 202,20 5-55,22-4 157,25-6-131,21-12-104,22-18-157,14-25-43,20-25-99,10-24-21,12-26 16,1-24-29,-3-22-11,-13-15-34,-16-14-12,-21-6 38,-20-8-69,-21-1 40,-20-5 42,-16 3-13,-16-3-48,-14 0 35,-10-5 5,-9-1-78,-9 0 81,-5 9-8,-7 10-17,-4 17-84,-3 17-52,-1 17-439,-2 19-126,3 16-910,3 16-371,7 11-2499,11 10 771,14-2-5592</inkml:trace>
  <inkml:trace contextRef="#ctx0" brushRef="#br12" timeOffset="-487.495">1629 327 2881,'0'0'0,"-1"-1"2193,-2-1-242,0-2-119,-1 0-951,1-1 213,0 1-446,0 0 67,2 1-227,0 1 182,3 3-139,1 2 208,3 6-59,1 7 99,1 11-171,1 11 147,5 18-160,2 12 8,4 12-155,0 2-18,-1 2-137,-2-5-63,-1-3-86,-3-10 13,-1-7-50,0-10-46,-1-9 11,0-11-45,-1-10 48,0-8-73,-2-10 79,0-8-63,-2-8 38,-1-8-66,-1-11 74,1-8-62,3-11-18,3-6 24,1-7 27,1-2-83,0-2 45,0 2 59,-2 3-74,1 7 7,1 11-2,2 13-41,2 17 30,2 18 27,2 22-64,1 16 95,2 16-47,1 8 16,2 8 15,-1 1 14,-2 1 35,-3-4 29,-1-2 51,-1-8-30,0-6 70,1-9-94,4-11 49,-1-11-36,3-11-10,-1-11 22,2-14 84,-1-10-79,0-13-27,-4-11 64,-2-10-80,-5-9-32,-6-8-29,-6-7 2,-6-10 33,-6-5-30,-3-4-120,-1 6-59,3 8-197,2 15-534,3 15-106,3 17-929,3 15-184,4 13-2385,5 12 824,0 5-5177</inkml:trace>
  <inkml:trace contextRef="#ctx0" brushRef="#br13" timeOffset="7135.165">1452 1835 4018,'0'0'0,"0"0"2033,-1 0 149,-1 0-1107,1-1 195,0-1-413,0 0 28,1 1-311,2-1 37,-1 1-142,2 0-10,1 1-61,0 1 66,1 4-80,0 4 62,1 10-57,0 10 110,2 14-88,2 12 160,2 11-120,0 2 58,-1 3-164,0-6-12,-1-4-173,-2-8-72,-1-8-48,0-7-56,1-8-67,0-8-247,0-9-68,1-6-448,1-8-226,0-6-753,2-8 2772,0-5-5541,-1-6 3634,-2 2-11210</inkml:trace>
  <inkml:trace contextRef="#ctx0" brushRef="#br14" timeOffset="7465.457">1840 1670 5667,'0'0'0,"1"0"2929,1 2 262,-2 4-1700,-1 7 446,0 12-814,1 13 144,2 17-472,2 12 16,3 13-290,1 1-70,2-1-262,-1-7-37,2-9-67,-2-11-53,0-9-29,0-12 2,-2-8-98,-1-9-235,-1-7-70,-2-6-410,-1-5-144,-1-4-494,-2-4 53,-2-3-579,-2-5-1557,-1-3 858,0 3-5057</inkml:trace>
  <inkml:trace contextRef="#ctx0" brushRef="#br15" timeOffset="7780.862">1185 2082 4658,'0'0'0,"0"0"2497,1-3 262,3-3-1252,7-3 449,13-5-582,13-5 66,19-4-431,14-1-195,15 2-382,4 3-131,3 4-242,-8 3-128,-8 3-81,-11 4-463,-13 2-198,-14 2-724,-13 1-129,-10 2-2207,-8-2 899,-6 0-4772</inkml:trace>
  <inkml:trace contextRef="#ctx0" brushRef="#br16" timeOffset="8031.48">1456 2204 5202,'0'0'0,"6"1"2962,11 2-38,15 0-1502,14 1 72,13 0-769,7-2-218,5-3-272,-1-2-475,0-3-382,-5-4-2865,-2-3 1198,-15 1-7543</inkml:trace>
  <inkml:trace contextRef="#ctx0" brushRef="#br17" timeOffset="8377.543">2445 1932 7171,'0'0'0,"-8"3"3538,-11 5 130,-9 4-2371,-4 0 424,-2 2-1156,1 0-135,6 3-364,7 1 9,7 4-94,8-1-82,11 3-19,9 0 16,12 3-29,4 1 82,5 4 14,-1 1 55,-4 5-10,-6 5 83,-8 5 34,-10 3 70,-10 3 5,-10-2 80,-8-4-74,-7-10 7,-4-11-39,-3-9-30,-1-11-88,3-9-352,2-9-393,5-8-1146,8-6-2333,5-5 647,6 4-6520</inkml:trace>
  <inkml:trace contextRef="#ctx0" brushRef="#br18" timeOffset="9510.039">3471 2180 5090,'0'0'0,"-3"-4"2257,-5-7 411,-3-4-1611,-4-4 503,-4 2-647,-1 2-6,-5 4-397,-2 4-81,-6 6-210,-3 6-59,-4 9-96,1 7-24,-1 11-21,3 7-19,3 10 21,4 5-8,6 4-15,7-1 4,11-3-2,11-9 38,17-8 44,14-11 214,14-11 94,5-12 82,4-12 14,-6-11 7,-6-7-183,-11-4 109,-12-4-174,-11 0 83,-9-1-66,-6 2 34,-5 2-197,-3 4 37,1 6-96,1 5-56,3 8-8,4 7 32,5 10-14,7 8-31,9 9 66,8 4-21,8 4-29,5 0-270,6 0-37,2-3-512,0-4-228,-1-5-884,-2-6 116,-2-8-2120,-2-6 693,-9-3-3985</inkml:trace>
  <inkml:trace contextRef="#ctx0" brushRef="#br19" timeOffset="9835.346">4377 1588 8084,'0'0'0,"-11"-1"3393,-17-1 281,-16 2-2788,-12 5 701,-10 6-1195,-2 4-37,1 5-288,6 6-6,10 4-80,14 3 49,13 8-57,14 7 35,15 13-11,13 10-15,13 10 4,6 1-2,4-1 19,-2-7-6,-3-6 3,-7-8 56,-6-8-146,-7-11-460,-7-9-229,-5-8-830,-5-9 3856,-5-6-7276,-4-8 5218,0-4-14955</inkml:trace>
  <inkml:trace contextRef="#ctx0" brushRef="#br20" timeOffset="10012.986">3783 2236 4786,'0'0'0,"11"-1"2449,15-3 150,16-1-1463,13-3 73,16-2-625,6 0-386,6 0-647,-2-2-2443,-4-1 1121,-16 2-7005</inkml:trace>
  <inkml:trace contextRef="#ctx0" brushRef="#br21" timeOffset="10314.1">4728 1540 6803,'0'0'0,"-2"0"3714,-2 3 74,-2 8-1870,0 12-2,2 18-707,4 14-169,7 20-421,7 11-32,5 14-288,6 1-73,2-3-204,-1-11 2,-1-10-38,-5-13-260,-2-13-116,-4-11-506,-3-10-102,-3-11-888,-3-9-6,-2-10-2488,-4-11 1071,-1-2-5542</inkml:trace>
  <inkml:trace contextRef="#ctx0" brushRef="#br22" timeOffset="10497.173">4321 2095 4658,'0'0'0,"0"0"3218,2 1-374,4-2-491,11-1-1508,12-2 175,19-1-754,15-1-218,16 0-541,7-1 4068,3-1-8252,-4-3 5864,-50 6-9431,-3 0-703</inkml:trace>
  <inkml:trace contextRef="#ctx0" brushRef="#br23" timeOffset="10896.69">5008 2212 5475,'0'0'0,"3"0"2753,9 0 75,6-1-1366,10-5-184,6-7-307,7-10-526,1-10 36,3-9-223,-6-5 38,-4-2 14,-10 2 26,-9 5-5,-10 6 24,-11 7-99,-10 8 48,-11 11-56,-7 10 51,-6 16-35,1 14 86,1 18-100,7 15 14,7 13-117,8 2-45,13 0-52,12-8-143,15-8-115,12-12-390,12-11-202,5-13-889,4-13-155,0-11-2227,0-13 707,-12-3-4703</inkml:trace>
  <inkml:trace contextRef="#ctx0" brushRef="#br24" timeOffset="11212.473">5637 1861 4242,'0'0'0,"0"3"2673,0 6-18,2 10-1023,5 11-100,6 14-484,7 11-2,8 8-398,2 0 91,2-3-368,-1-5 35,-4-4-161,-7-8 30,-7-6-38,-7-9 118,-7-8-16,-5-9 179,-4-11-65,-1-12 123,0-16-178,4-15-38,8-19-237,13-13-299,12-13-419,10-1-528,10 5-305,4 13 4512,4 16-8697,-3 17 6683,-31 24-10021,0 4-684</inkml:trace>
  <inkml:trace contextRef="#ctx0" brushRef="#br25" timeOffset="12164.34">1512 2846 3602,'0'0'0,"0"0"2577,-1 0-56,-3 1-712,-1 2-379,-2 4-406,-1 5 89,0 10-396,2 12 265,3 20-131,7 17 147,8 20-243,7 13 19,7 12-313,3 0-71,3-4-206,-2-14-56,-3-13-96,-5-19-43,-4-18-71,-5-17-343,-4-19-226,-4-15-856,-3-18-182,-3-14-2088,-6-16 367,-5-11-939,0 7-142</inkml:trace>
  <inkml:trace contextRef="#ctx0" brushRef="#br26" timeOffset="12363.115">1248 3249 5410,'0'0'0,"1"4"2690,0 4 298,3 4-1710,6 2 469,10 1-781,10-1-163,19-4-400,16-3-78,17-5-351,6-8-561,5-10-278,-5-9 2848,-7-11-6562,-13-7 4609,-18 5-14436</inkml:trace>
  <inkml:trace contextRef="#ctx0" brushRef="#br27" timeOffset="13026.884">1863 2794 5475,'0'0'0,"-2"1"2689,1 4 205,1 11-1645,4 11 464,5 18-726,4 12 67,6 15-350,4 6-18,3 7-334,1 0-16,0 2-187,-2-4-21,-1-4-120,-6-8 99,-4-9-56,-5-12 16,-5-14 71,-3-13 54,-3-12-85,-1-11 69,-1-13-21,0-12-107,0-15 13,1-14 9,3-15-28,2-11-66,6-5 19,5 0-48,8 7-9,5 15 20,4 18 10,3 19-3,2 25 22,-2 22 31,-3 26-7,-3 15 61,-2 18-16,-4 8 45,0 5-85,1-4 64,2-9-77,3-14 40,6-19-14,8-15 40,8-18-29,5-16-26,5-16-49,1-10-45,2-12-11,-6-7-58,-6-8 50,-10-5 38,-9-5 8,-11 1 2,-10-1 78,-11 5-22,-12 4-26,-10 8 47,-9 9 4,-8 11-20,-4 14 9,-1 15 34,2 21-47,8 17 108,9 20 25,8 15 53,14 14 11,11 2 40,16-4-102,15-15-5,16-16-77,13-18-414,14-17-131,6-16-925,3-17-478,-9-13-2545,-8-17 739,-18 3-5441</inkml:trace>
  <inkml:trace contextRef="#ctx0" brushRef="#br28" timeOffset="14411.056">4169 3347 3858,'0'0'0,"0"0"2321,-1-2 131,0-2-934,-1-2 50,-3-3-436,-3-1 17,-5-3-354,-2 0 27,-7-2-291,-5 2-8,-6 3-222,-5 2-82,-6 7-160,-2 6 10,-1 10-74,1 10-6,4 12 17,6 10 10,7 11 34,8 5-7,10 5 5,10-2 93,12-6 11,12-10 41,12-13 87,8-11 91,9-14-75,3-13-6,2-16-89,-3-13-55,-5-18-84,-8-12-22,-10-12-3,-11-7-5,-11-5-19,-9 0-13,-9-1 3,-7 4-40,-5 2 10,-3 5-24,-1 6-31,2 12-49,5 15 67,5 14-43,9 23 14,8 23 53,8 24 40,5 19 10,4 19 78,1 10 19,3 12-19,0 3-8,3 1-53,3-8-6,5-13-21,4-21 40,9-20-50,5-21 90,8-23-46,4-23 17,2-23-3,-1-15-37,-3-14 10,-9-4-5,-11-2 19,-14 3-43,-14 4 32,-15 6 8,-15 5-3,-14 11 3,-10 13 19,-4 13 13,-1 20-21,2 19 63,4 22-36,7 18 68,9 17-55,7 7 0,13 7-57,12-3 33,17-4-51,15-12-136,14-14-112,8-16-483,6-18-176,-1-18-715,-2-19-152,-5-14-2404,-4-12 1104,-13 5-5758</inkml:trace>
  <inkml:trace contextRef="#ctx0" brushRef="#br29" timeOffset="14840.67">5362 3062 5555,'0'0'0,"-4"3"3713,-8 6-204,-7 7-1381,-5 7-159,-5 11-872,0 9-273,1 11-442,7 6-27,6 6-262,11-1-24,12-1-159,14-7-268,15-13-159,13-12-428,12-18-146,8-16-312,6-20 186,-2-13-45,-2-14 400,-9-7 118,-10-4 477,-14-1 323,-13 3 377,-12 3 535,-12 5 115,-10 8 264,-6 12-130,-1 10 80,1 18-468,4 16 38,6 18-336,8 13-77,9 13-299,8 4-30,5 3-109,3-3-248,0-3-107,-2-10-400,-5-13-131,-4-12-816,-6-17-59,-5-15-2246,-3-17 816,-3-2-5027</inkml:trace>
  <inkml:trace contextRef="#ctx0" brushRef="#br30" timeOffset="14988.315">5550 2800 6723,'0'0'0,"-4"-1"3986,-3-1-206,0-1-1752,3 0-558,4-2-838,8-1-1149,9-1 922,12-2-5007,14-1 2860,-4 1-11978</inkml:trace>
  <inkml:trace contextRef="#ctx0" brushRef="#br31" timeOffset="15632.492">6203 3028 8548,'0'0'0,"1"12"3297,5 16 225,4 14-2922,4 7 625,4 9-1054,3 1 39,3-1-138,-2-4 3,-2-4-11,-4-11-19,-5-10 6,-6-10 72,-5-13 53,-4-13 64,-4-13 27,-3-10 74,-2-11-90,-3-7-24,-1-13-88,1-5-19,2-9-134,3 0-23,7 3-40,6 16-17,10 15 1,5 19 16,7 26 31,2 24 30,2 24 107,-1 15 122,-2 15 67,-5 2 201,-3 3 10,-6-6 50,-2-6-77,-3-14-29,-3-17-144,-1-15-40,-1-19-75,-2-18-8,0-17-99,0-15-50,-1-15 26,2-11-221,1-13-32,2-7-96,6-4-24,4 5-96,7 11 189,5 20 32,5 21 166,2 22 2,4 26 14,-2 20 79,0 18-39,-1 9 53,-1 7-50,-4-2 52,-4 1-71,-4-6-147,-3-6-203,-2-10-589,-3-12-377,1-13-1043,0-11-2000,2-11 650,-2-4-5465</inkml:trace>
  <inkml:trace contextRef="#ctx0" brushRef="#br32" timeOffset="16059.209">7246 2948 8964,'0'0'0,"-6"2"4034,-10 2 187,-6 4-2930,-4 5 494,-3 7-1188,-2 6-154,0 10-267,3 8-18,5 7-118,7 1-54,6 1-47,6-4-126,10-6-8,7-10-26,10-11 18,7-13 30,8-13 85,4-13 16,1-13 40,-3-9 13,-6-11 19,-7-4 109,-8-6 46,-7 1 88,-7 3-35,-3 11 75,-3 13-94,0 14 161,2 18 7,1 18 78,7 20-107,7 14-18,9 11-148,8 3-338,6-1-250,4-7-407,4-10-237,1-13-832,2-15-80,-1-15-2676,-2-17 1179,-10-4-6410</inkml:trace>
  <inkml:trace contextRef="#ctx0" brushRef="#br33" timeOffset="16302.065">7912 2405 6019,'0'0'0,"-4"-2"3729,-2-1 132,1 8-1476,0 11 224,5 21-875,5 19-82,9 23-665,6 16-192,5 18-443,1 4-387,1 4-359,-4-8-412,-2-9-208,-4-16-547,-3-15 9,-4-21-647,-4-18-293,-5-18-1488,-4-18 354,-2-7-3275</inkml:trace>
  <inkml:trace contextRef="#ctx0" brushRef="#br34" timeOffset="17639.597">688 4682 1985,'0'0'0,"-1"-1"2113,-1-3-224,0 0-160,-1-3-81,0 0-466,-1 0 24,1 3-358,1 4 153,1 8-291,0 6 93,3 9-94,3 10 132,2 10-228,2 9-23,3 8-187,1 3-16,-1 1-254,0-4-50,-2-5-22,-2-10-10,-1-10-59,-1-12-78,-1-10-130,-1-12-381,-1-11-222,-2-11-697,-1-12-61,-2-9-2280,-4-12 906,1 6-5073</inkml:trace>
  <inkml:trace contextRef="#ctx0" brushRef="#br35" timeOffset="17837.844">551 4303 5250,'0'0'0,"0"-1"3282,1 0-169,-1-1-1053,0-1-718,2 0-299,-1-1-693,2-2-132,2 0-562,3-1 4207,1-1-8902,2 0 6357,-7 4-10455,1 1-790</inkml:trace>
  <inkml:trace contextRef="#ctx0" brushRef="#br36" timeOffset="18379.343">1003 4509 3666,'0'0'0,"4"12"3441,4 16-447,5 13-246,4 10-1284,4 8-197,0 1-431,1 0-375,-1-5-13,-2-5-298,-2-8 7,-3-7-77,-3-9-29,-4-8 2,-3-7-23,-5-6 23,-5-5 48,-4-5-50,-3-6 37,-3-5 45,0-7-31,-1-9-44,3-8-4,4-11-22,6-9-35,8-10 8,9-3 14,10 0-43,10 8 32,10 12-29,9 16-11,7 20 2,4 23 204,2 26-22,-2 21 149,-5 17 6,-9 9 64,-9 7-179,-8 2 19,-8 0-144,-6-4 13,-6-10-51,-4-12-216,-2-16-72,-2-14-368,0-18-248,1-15-835,1-17-40,2-13-2334,4-15 821,-1 4-4959</inkml:trace>
  <inkml:trace contextRef="#ctx0" brushRef="#br37" timeOffset="18873.938">2866 4195 6243,'0'0'0,"-7"-4"3105,-13-6 318,-11-2-2014,-12 1 408,-10 2-932,-7 3-178,-3 9-448,4 9-53,6 12-46,14 10 5,12 13-45,15 9 88,16 12-8,12 6 62,9 6-33,5 0 33,5 2-46,0-2-61,0 1-97,-4-5-34,-6-5-74,-6-9-324,-6-8-101,-7-11-331,-3-10-191,-6-10-591,-3-11 140,-4-9-2424,-3-11 1079,1-3-5660</inkml:trace>
  <inkml:trace contextRef="#ctx0" brushRef="#br38" timeOffset="19372.611">2161 4633 5170,'0'0'0,"7"1"3394,17-1-150,12 0-1003,18-2-1104,13-1-17,13-3-925,4-5-70,4-5-114,-5-3 2,-8-3-34,-12 1 26,-14 2 105,-14 5 306,-12 6 88,-11 9 318,-8 12 45,-5 11 163,-2 11-214,-1 8 19,2 7-253,3 4-51,6 5-153,5 0-159,7 5-136,5-1 21,3 3-80,1-3-59,0-1 70,-2-7-8,-3-8 21,-5-11-22,-5-11 28,-5-9 10,-3-10 16,-5-10-96,-4-11 66,-7-12 33,-3-15-123,-5-12 96,-1-16-32,4-9-29,5-11-8,8-5-57,11-1-42,10 8-272,12 10-78,7 17-538,6 17-166,0 15-3690,1 16 828,-1 8-1783,-10 6-865</inkml:trace>
  <inkml:trace contextRef="#ctx0" brushRef="#br39" timeOffset="20491.715">3846 4561 3650,'0'0'0,"0"-2"1889,1-5 93,-1-3-680,1-4-99,-1-1 160,-1-1-202,-2 2 298,-2 1-309,-2 2 80,-4 1-382,-4 2-31,-4 2-425,-3 1-13,-5 3-195,-4 5-62,-3 11-90,3 12-24,2 15 16,7 14 8,6 11-21,6 7 26,7 5-26,6-3 27,7-1-46,5-9 50,4-6-52,5-13 34,2-14 8,1-13-22,0-15-10,-2-14 40,-1-15-13,-4-15-14,-2-12 6,-5-10-3,-2-8 0,-2-3 0,-5 0-37,-1 7 47,-2 12-34,-1 15 86,0 18-6,2 22 80,4 24 0,5 17 43,7 15-83,6 7-11,8 5-130,3-2-211,5-6-155,0-9-518,3-10-359,1-12-3189,2-12 1476,-8-8-8222</inkml:trace>
  <inkml:trace contextRef="#ctx0" brushRef="#br40" timeOffset="20807.135">4854 4355 7331,'0'0'0,"-9"1"3378,-15 2 354,-10 6-2323,-11 5 312,-6 11-902,1 10-174,4 13-362,11 10-56,11 9-112,12 6 10,16 4-69,13 0-133,16-2-3,12-11-216,12-16-22,6-17-381,6-20 3,0-21-531,1-20-38,-5-14-584,-6-10 211,-9-4-1782,-9-5 920,-13 11-3761</inkml:trace>
  <inkml:trace contextRef="#ctx0" brushRef="#br41" timeOffset="21048.373">5180 4220 4418,'0'0'0,"-4"-12"2353,-8-15 299,-5-9-1318,-3-3 376,0 2-544,3 7 85,6 14-365,8 14 106,10 23-293,8 19-58,11 24-279,6 16-87,7 16-203,0 4-261,0 6-169,-5-2-370,-3-2-163,-7-10-510,-3-10-15,-6-16-2298,-3-18 1169,-4-18-5781</inkml:trace>
  <inkml:trace contextRef="#ctx0" brushRef="#br42" timeOffset="21480.928">4961 4661 6179,'0'0'0,"2"2"3329,5 1 244,9-2-1620,10-4-326,14-9-533,9-7-297,10-10-503,6-4-30,2-4-149,-2 0-43,-3 5-56,-9 7 232,-10 10-16,-10 14 184,-8 15 91,-7 11 155,-5 12-161,-4 7 100,-1 7-161,0 1-13,1 3-134,2-1-101,2 0-112,0-2-56,2-1-221,-2-5-358,-2-4-139,-1-9-666,-3-9-177,-1-11-840,-2-14 304,-1-16-2300,-1-16 966,-2-2-4547</inkml:trace>
  <inkml:trace contextRef="#ctx0" brushRef="#br43" timeOffset="21581.838">5401 4069 6579,'0'0'0,"-2"0"2449,-3-1 262,1 0-2074,4-1-250,3 0 931,8-1-4695,5 0 2915,0 0-11233</inkml:trace>
  <inkml:trace contextRef="#ctx0" brushRef="#br44" timeOffset="21945.82">5899 4348 6451,'0'0'0,"-1"9"3345,1 19 113,-1 14-1564,1 18-629,1 10-190,4 7-747,6-1-72,7-2-256,9-9-61,10-14-24,8-15-65,8-16-23,3-19 39,1-18 41,-4-15 8,-5-15 95,-11-8 220,-10-10 55,-13-5 246,-13-2 40,-13 1 64,-13 3-115,-12 7 3,-12 5-248,-7 8-67,-4 11-184,0 12-376,4 9-283,6 9-830,10 10-493,11 6-2487,13 5 745,8-2-5589</inkml:trace>
  <inkml:trace contextRef="#ctx0" brushRef="#br45" timeOffset="22408.944">6598 4322 5458,'0'0'0,"0"9"3266,2 20-75,1 15-1006,2 14-1118,2 6 160,2 3-808,1-3 0,0-7-211,-1-10-51,-1-11 35,-3-12 110,-3-13 79,-3-13 268,-3-15 66,0-12 58,-1-17-202,1-12-120,4-16-163,8-6-178,10-4-174,11 6 141,10 13-42,6 17 29,5 22 128,1 26-35,-3 29-55,-5 25-54,-6 22-158,-7 10-373,-7 6-130,-5-4-612,-5-6-359,-4-13 2240,-4-16-5813,-3-17 3959,-1-14-13456</inkml:trace>
  <inkml:trace contextRef="#ctx0" brushRef="#br46" timeOffset="23021.466">4837 5329 2993,'0'0'0,"0"-3"3618,-4-3-579,-5-1 296,-9 1-1745,-12 2-40,-10 3-251,-13 4-605,-8 6-102,-5 5-312,1 4-24,0 1-208,5-1-13,4-3-48,11 0 2,13 0 14,12 2-25,16 8-10,14 10 59,17 16 37,10 13-45,10 17 55,3 10 41,-1 11-67,-5 1-32,-8-3-141,-8-12-358,-8-13-208,-8-20-737,-7-18-346,-5-20-2276,-7-20 793,-1-8-5245</inkml:trace>
  <inkml:trace contextRef="#ctx0" brushRef="#br47" timeOffset="23522.736">3937 5732 6051,'0'0'0,"5"4"2753,12 6 262,14 3-1999,17 1 438,24-1-830,16-3-167,19-5-276,10-5-58,8-6-107,-6-4 163,-10-3 93,-18 0 333,-21 0 70,-22 4 326,-19 5-126,-16 6 43,-11 10-265,-9 8-2,-6 11-296,-1 7-80,0 11-128,2 6-41,7 8-114,5-1-88,10-2-3,8-9-10,9-11-59,8-14 35,7-14 61,5-17 18,2-16-36,-3-13 34,-4-13 26,-11-7-26,-9-7 67,-10-1 18,-13-1-40,-10 3 36,-13 4 25,-12 7-44,-9 6 34,-6 12-67,-2 11-56,2 11-509,5 13-104,7 10-884,7 8-157,9 1-2819,7-1 1157,7-4-6343</inkml:trace>
  <inkml:trace contextRef="#ctx0" brushRef="#br48" timeOffset="23931.198">5561 5693 8116,'0'0'0,"5"12"3457,6 17 225,7 16-2754,4 11 670,6 11-1112,2 4-43,1 0-227,-5-5 37,-3-7-181,-7-11 83,-6-13 80,-6-12 235,-5-13 108,-7-12 159,-5-15-25,-3-12-125,-1-15-219,3-12-152,5-11-128,8-8-304,9-6-136,11 1-678,13 2-317,9 9-1174,8 10-2132,2 14 739,-9 15-6289</inkml:trace>
  <inkml:trace contextRef="#ctx0" brushRef="#br49" timeOffset="24437.434">6357 5867 6355,'0'0'0,"3"8"3169,4 13 150,3 6-1518,3 9-379,-2 2-125,0 3-673,-4-3 19,-2-3-328,-3-5-70,-3-7-114,-3-7 13,-2-7-53,-1-7 85,0-9 10,1-10 20,1-15-19,2-13-30,4-13-85,3-9-16,5-4-21,3 4-1,6 11 17,3 15 51,3 20-52,1 20 76,0 20-78,0 16 42,0 13-87,-1 7 61,-2 3-59,-4-1 54,-5-6 21,-3-7 163,-3-11 88,-3-11-14,-1-15 19,1-15 0,1-20-149,1-17-51,4-18-106,4-12 55,6-9-138,7 1 18,6 7 27,5 17 43,4 21-105,1 23 110,-1 26-16,-4 21-181,-4 21 56,-7 12-102,-6 7-53,-6-1-121,-6-4-9,-3-9-625,-4-15-129,-1-14-1141,-3-16-2182,-1-14 728,-1-7-6269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8:58.591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96305.84375"/>
      <inkml:brushProperty name="anchorY" value="-277204.1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97887.75"/>
      <inkml:brushProperty name="anchorY" value="-278815.5"/>
      <inkml:brushProperty name="scaleFactor" value="0.5"/>
    </inkml:brush>
  </inkml:definitions>
  <inkml:trace contextRef="#ctx0" brushRef="#br0">379 186 2945,'0'0'0,"-1"0"2177,-1-2-242,0 1-63,0-2-1154,1 0 405,0-1-341,2 0 18,1-1-178,1 0 42,1-2-210,1-1-22,1-1-155,2 1-42,1 1-56,2 1-70,2 2-23,0 3 74,1 4-27,-1 4 105,-3 5 10,-2 7 115,-2 8-83,-3 4 51,-3 4-126,-1 1 35,-2 3-147,-1-4 38,0-1-19,1-2-18,-1-1-33,0-2 27,-1-2-85,-2-4 5,-3-4 13,-2-1 30,0-1 10,2-1-18,4 0 7,3-2-20,7 0-14,6-4-16,7-2 21,6-4 30,5-4-46,3-4 35,2-4-10,-1-3 2,-2-1-38,-5-1 30,-4 0-29,-5 1-142,-6 2-221,-4 1-731,-5 0-374,-2-2-2566,-2-3 741,-1 2-5697</inkml:trace>
  <inkml:trace contextRef="#ctx0" brushRef="#br1" timeOffset="521.215">341 0 6051,'0'0'0,"-13"1"2433,-16 1 168,-12 1-2046,-6 2 483,-3 5-739,4 7 47,6 9 9,7 11 198,11 15-20,7 12 190,10 13-80,8 7 91,9 8-246,11 2 54,14-1-214,12-5 13,15-12-146,6-16 32,7-18-94,-1-18 78,0-20-46,-4-18-5,-1-19-34,-7-14 7,-7-15-80,-12-9 3,-10-9 14,-12-1-27,-12-2-30,-10 5 8,-12 4 14,-11 7-24,-13 9 7,-10 7-20,-9 10-52,-4 8-285,-4 10-146,0 10-820,-1 12-295,3 12-2704,6 11 895,13 1-6139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9:00.54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96575.0625"/>
      <inkml:brushProperty name="anchorY" value="-277642.187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98527.25"/>
      <inkml:brushProperty name="anchorY" value="-279303.8125"/>
      <inkml:brushProperty name="scaleFactor" value="0.5"/>
    </inkml:brush>
  </inkml:definitions>
  <inkml:trace contextRef="#ctx0" brushRef="#br0">291 403 3618,'0'0'0,"0"0"2209,-2 0-38,0-1-493,1 0-514,2-2 207,4-3-437,4-2 122,6-3-368,3-3 76,7-3-247,4 0-37,6 0-170,4 4-3,3 5-163,1 7-75,-4 9 11,-8 10 77,-8 13 12,-11 10 57,-11 11 84,-11 8-38,-10 9-56,-5 4 19,-5 4-161,-1-4 6,1-6 9,5-10-31,4-9-10,7-11 22,6-10-9,7-8-16,8-9 25,7-7-28,10-7 9,8-6 34,9-3-85,5-3 27,5-1 8,1-1-43,0 1-24,-3 1 5,-5 0-117,-6-1-304,-7-1-219,-8 0-728,-8-1-273,-6-1-2483,-4-3 893,-3 4-5673</inkml:trace>
  <inkml:trace contextRef="#ctx0" brushRef="#br1" timeOffset="445.597">504 61 5923,'0'0'0,"-11"0"2689,-19 0 224,-12 3-1632,-11 6 87,-3 9-186,-1 12-445,2 9 124,2 11-194,7 7 78,5 11-161,11 6 136,9 13-101,13 11 179,15 13-163,15 2-3,19 0-205,14-10-61,14-12-204,9-16 6,8-17-130,3-18-12,6-16 70,1-15-26,0-16-102,-6-17 125,-4-16-42,-12-12-6,-8-13-31,-14-11 100,-15-15-87,-13-8-8,-16-11-17,-15-3 20,-16-3-65,-11 2 94,-13 5-49,-10 13-207,-11 15-51,-5 18-318,-6 20-149,3 17-709,2 20-199,8 19-575,7 19-2316,9 18 910,14-3-6109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9:16.638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00475.4375"/>
      <inkml:brushProperty name="anchorY" value="-282293.96875"/>
      <inkml:brushProperty name="scaleFactor" value="0.5"/>
    </inkml:brush>
  </inkml:definitions>
  <inkml:trace contextRef="#ctx0" brushRef="#br0">10 0 9284,'0'0'0,"-1"5"4370,-1 5 150,-1 4-2789,1 1-90,1-1-1033,1-3-338,1-6-1041,2-5-4269,3-9 2164,-1-1-12514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9:17.75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01751.5"/>
      <inkml:brushProperty name="anchorY" value="-283619.3437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03801.8125"/>
      <inkml:brushProperty name="anchorY" value="-285571.53125"/>
      <inkml:brushProperty name="scaleFactor" value="0.5"/>
    </inkml:brush>
  </inkml:definitions>
  <inkml:trace contextRef="#ctx0" brushRef="#br0">75 271 5346,'0'0'0,"-1"-5"2193,-1-6 355,1-3-1726,0-5 608,3-3-632,2-5 157,5-4-344,5-2 66,7 0-295,3 4 109,8 5-254,4 7 121,5 11-102,2 12 173,1 18 6,-3 15 174,-4 17-41,-8 11 117,-9 10-231,-8 4 53,-9 2-136,-10-1 48,-9-1-171,-6-5 139,-7-2-142,-5-7-16,-5-7-53,-2-9 9,-1-10-84,3-13-34,0-9 23,4-9-31,1-9-30,2-6 46,4-9-110,6-7 14,7-9 29,8-7-32,10-8-27,12-2 65,12 0-60,10 6-74,12 11 78,6 9-49,7 15 51,1 14-32,1 15 141,-6 9-151,-4 10 143,-8 2-61,-6 1 0,-5-4-184,-3-4-43,-3-10-560,0-7-283,-2-11-816,3-10-376,2-9-2335,5-11 840,-6-1-5150</inkml:trace>
  <inkml:trace contextRef="#ctx0" brushRef="#br1" timeOffset="598.74">1233 115 7684,'0'0'0,"-3"-4"3393,-7-6 262,-4-2-2372,-8 0 209,-2 0-583,-4 2-535,-2 3-78,-4 6-123,-5 8-36,-6 10-135,0 6 14,3 7 6,10 2-46,13 6 13,17-1 14,24 3-25,20 0 9,22 3 53,12-1-53,8 2 74,2-2 16,0 0-2,-5-2-14,-9 2 62,-14 1-75,-17 6 5,-15 3-21,-18 5 3,-16 3-22,-16 0 25,-14-3-9,-11-4-34,-6-9 104,-1-11-70,2-10 6,7-15 18,10-15-8,11-18-34,9-17 29,9-18-48,7-15 32,8-12-67,7-6 38,5-3-14,3 3 22,-1 4-6,-4 7 41,-5 6-49,-6 7-2,-7 10 18,-7 15-269,-7 15-166,-6 16-602,-6 16-414,0 16-2956,2 12 1158,4 0-7205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9:15.96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97175.78125"/>
      <inkml:brushProperty name="anchorY" value="-278114.7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299066.4375"/>
      <inkml:brushProperty name="anchorY" value="-279796.9375"/>
      <inkml:brushProperty name="scaleFactor" value="0.5"/>
    </inkml:brush>
  </inkml:definitions>
  <inkml:trace contextRef="#ctx0" brushRef="#br0">67 277 4738,'0'0'0,"0"-4"2033,0-4 261,0-2-1493,-1-1 498,-1 0-517,1 3 224,-1 1-193,0 2 182,0 3-165,2 1 144,-1 1-230,1 2 86,0 2-256,1 1 85,-1 4-169,-1 4 79,0 6-86,-1 6 226,1 9-141,-1 5 182,0 8-160,-1 4 87,0 6-212,-1-1 2,0 1-179,-2-4 21,-1-1-111,1-4-33,0-5-34,2-6 21,1-5-104,1-6 10,2-5-7,3-5-22,0-6-50,1-5 88,3-6-11,5-8-69,10-7 117,10-7-75,14-4-32,10-3 30,11-1-32,5 1-30,3 2 46,-5 6-54,-5 7 35,-11 4 45,-11 7-31,-11 5 12,-10 2-2,-9 1-37,-6-1-214,-6-1-576,-2-2-261,-2-3-964,0-3-466,0-5-3008,-1-3 1263,0 0-7056</inkml:trace>
  <inkml:trace contextRef="#ctx0" brushRef="#br1" timeOffset="393.384">526 0 7379,'0'0'0,"-1"1"3170,-2 0 522,-2 3-2465,0 7 793,0 12-907,3 14 130,3 21-368,2 15 136,2 15-227,0 10-55,2 11-198,0 2-89,1 2-159,1-3-101,0-1 12,-1-7-111,0-6-11,0-11-40,0-13 5,0-16-42,0-16-46,0-15-157,1-13-128,-2-12-499,0-12-379,0-9-976,-1-12-371,0-9-2369,-1-11 616,-2 7-4772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9:19.54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02441.96875"/>
      <inkml:brushProperty name="anchorY" value="-284376.75"/>
      <inkml:brushProperty name="scaleFactor" value="0.5"/>
    </inkml:brush>
  </inkml:definitions>
  <inkml:trace contextRef="#ctx0" brushRef="#br0">10 121 4242,'0'0'0,"0"0"2193,-2-1 205,0 1-1178,0 0 348,0 0-589,1 0 161,1 0-316,4 1 38,6 0-267,7-1 138,9 1-335,10-2 53,15-2-104,10-3 34,12-3-90,4-5 61,2-2-77,-4-1 2,-6 0-77,-9 3-37,-10 2-32,-12 4-35,-12 4-32,-10 3 24,-7 3-216,-6 1-499,-3 3-280,-3 1-1139,0 0-2226,-2-1 753,0-1-6055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9:19.791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04466.8125"/>
      <inkml:brushProperty name="anchorY" value="-285562.28125"/>
      <inkml:brushProperty name="scaleFactor" value="0.5"/>
    </inkml:brush>
  </inkml:definitions>
  <inkml:trace contextRef="#ctx0" brushRef="#br0">0 128 7059,'0'0'0,"7"0"2770,12-1 466,12-1-2561,9-3 760,12-3-1000,6-1-94,8-6-423,2-1-857,3-4 189,-3 1-2836,-4 1 772,-13 4-5728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1:54.69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88952.21875"/>
      <inkml:brushProperty name="anchorY" value="-483503.375"/>
      <inkml:brushProperty name="scaleFactor" value="0.5"/>
    </inkml:brush>
  </inkml:definitions>
  <inkml:trace contextRef="#ctx0" brushRef="#br0">164 0 6739,'0'0'0,"0"7"3746,-1 12-38,-2 9-1333,-4 10-1303,-5 6 9,-6 7-703,-4 2-743,-5 1-598,1-3-3266,-1-4 1225,7-12-8691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9:27.34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18280.28125"/>
      <inkml:brushProperty name="anchorY" value="-296624.3125"/>
      <inkml:brushProperty name="scaleFactor" value="0.5"/>
    </inkml:brush>
  </inkml:definitions>
  <inkml:trace contextRef="#ctx0" brushRef="#br0">11 146 5298,'0'0'0,"-2"0"2081,0 0 561,-1 1-1805,0 0 588,2 0-563,3 0 170,6 0-477,7-2 184,14-1-168,11-1-21,17-3-241,11-2-13,10-4-162,4-1-6,0-2-104,-3-1 2,-6-2 49,-11 1-318,-8 1-186,-11 4-785,-9 4-216,-10 4-2409,-9 6 704,-8 2-4790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9:27.71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20392.09375"/>
      <inkml:brushProperty name="anchorY" value="-297754.71875"/>
      <inkml:brushProperty name="scaleFactor" value="0.5"/>
    </inkml:brush>
  </inkml:definitions>
  <inkml:trace contextRef="#ctx0" brushRef="#br0">0 189 5619,'0'0'0,"2"0"2145,5 0 522,6-2-1661,11-3 358,9-1-268,13-2-442,6-2-73,4-3-309,0-1-34,0-2-147,-3 0 23,-5-1-204,-6 0-508,-4 0-314,-6 1-2586,-3-1 875,-7 3-6348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9:20.916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06331.5"/>
      <inkml:brushProperty name="anchorY" value="-286705.031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08246.71875"/>
      <inkml:brushProperty name="anchorY" value="-288485.312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09761.28125"/>
      <inkml:brushProperty name="anchorY" value="-291254.8437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11916.46875"/>
      <inkml:brushProperty name="anchorY" value="-292780.187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10645.0625"/>
      <inkml:brushProperty name="anchorY" value="-291388.125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13897.8125"/>
      <inkml:brushProperty name="anchorY" value="-292229.8125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15509.75"/>
      <inkml:brushProperty name="anchorY" value="-294143.125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16869.59375"/>
      <inkml:brushProperty name="anchorY" value="-295379.25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22270.375"/>
      <inkml:brushProperty name="anchorY" value="-298836.21875"/>
      <inkml:brushProperty name="scaleFactor" value="0.5"/>
    </inkml:brush>
    <inkml:brush xml:id="br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24191.0625"/>
      <inkml:brushProperty name="anchorY" value="-300305.125"/>
      <inkml:brushProperty name="scaleFactor" value="0.5"/>
    </inkml:brush>
    <inkml:brush xml:id="br1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25665.6875"/>
      <inkml:brushProperty name="anchorY" value="-302631.15625"/>
      <inkml:brushProperty name="scaleFactor" value="0.5"/>
    </inkml:brush>
    <inkml:brush xml:id="br1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27613.75"/>
      <inkml:brushProperty name="anchorY" value="-304188.78125"/>
      <inkml:brushProperty name="scaleFactor" value="0.5"/>
    </inkml:brush>
    <inkml:brush xml:id="br1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30065.5"/>
      <inkml:brushProperty name="anchorY" value="-305194"/>
      <inkml:brushProperty name="scaleFactor" value="0.5"/>
    </inkml:brush>
    <inkml:brush xml:id="br1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31981.90625"/>
      <inkml:brushProperty name="anchorY" value="-306827.15625"/>
      <inkml:brushProperty name="scaleFactor" value="0.5"/>
    </inkml:brush>
  </inkml:definitions>
  <inkml:trace contextRef="#ctx0" brushRef="#br0">215 1009 4370,'0'0'0,"0"-1"2209,-1-3 411,-1 0-1219,1 1 429,-1 0-547,1 2 171,0 4-592,1 4 63,2 9-290,1 11 112,2 15-237,0 12 117,1 12-174,-1 2 28,-2 2-145,-4-4-3,-2-3-119,-1-8 7,-2-7-85,-1-9-56,1-9-8,0-7 14,1-6-84,1-6 25,2-4 26,0-3-29,3-3-82,1-1 98,3-2-35,3-2 11,7-2-37,5-3 47,7-2 22,6-2-80,10-1 27,7-3 45,9 0-53,2-1-1,4 2 76,-3 2-44,-3 5-58,-5 2 56,-7 4-2,-10 1-20,-11 2-10,-9 0 59,-8 0-19,-6-1-48,-4 0-208,-4-2-598,0 0-218,-1-1-1220,0-1-2334,0-1 875,2 0-6549</inkml:trace>
  <inkml:trace contextRef="#ctx0" brushRef="#br1" timeOffset="457.01">705 785 6627,'0'0'0,"-2"1"2385,-1 5 859,-1 10-2206,1 15 851,2 23-440,3 22 167,6 25-439,3 14 34,5 15-309,1 4-64,3 4-340,-1-4-15,2 0-208,0-9-72,-2-8-88,-3-14 10,-2-14-181,-2-20 123,-2-20-46,0-19-45,-2-15-301,1-16-609,-3-14-333,0-11-2351,-1-13-1104,-1-7-225,-1 5-3853</inkml:trace>
  <inkml:trace contextRef="#ctx0" brushRef="#br2" timeOffset="1465.333">1302 386 3057,'0'0'0,"1"-2"2706,1-2-319,4-5-2,6-5-1307,8-7 168,8-6-224,11-5-355,8-2-43,9 0-218,2 7-73,-2 9-109,-8 12 147,-11 15-72,-12 17 80,-16 17 0,-17 14-54,-18 15-149,-13 8-53,-13 6-72,-4-2-30,-1-2 19,6-8 8,8-10-3,11-11-53,11-11 54,9-12-76,9-11 78,10-10-5,12-11 133,13-7-109,20-8 114,14-5-106,16-6-6,5-4-37,2-3-13,-4 1-243,-6 0-232,-9 3-1052,-10 0 871,-12 3-3765,-9 3 1534,-13 6-7066</inkml:trace>
  <inkml:trace contextRef="#ctx0" brushRef="#br3" timeOffset="1914.483">2414 122 5523,'0'0'0,"-7"0"3249,-10-1 225,-12 1-1447,-9 2-394,-7 5-523,-2 4-406,0 6-530,3 6-49,7 4-96,10 2-79,13 2 87,15 0-106,18 0 125,17-1-94,20 3 68,16 1-38,12 6 29,2 4-82,-5 7 61,-14 2 53,-18 6-90,-19-1 87,-21-2-7,-18-9-35,-14-10-5,-9-12 55,-7-13-36,-2-14-25,1-17 46,3-12-17,5-17-50,6-11 16,8-11 30,6-4-49,7-6 35,6 3-11,7-2 3,5 5 19,4 4-24,1 7-86,-2 7-32,-4 11-650,-5 12-383,-6 12-2789,-9 13 903,-3 8-6972</inkml:trace>
  <inkml:trace contextRef="#ctx0" brushRef="#br4" timeOffset="2495.086">996 1391 4386,'0'0'0,"0"1"2321,0 1 168,3 0-813,8 0-300,9-2 177,14-3-470,9-4 83,13-3-414,4-3-29,7-3-314,4-1-65,9-2-155,7 1-13,11 0 27,5 0 2,8-3 38,4-4-27,10-2 11,3-1-22,6-1 6,-1 0 91,-3 0-9,-13 2 65,-13 4-33,-19 4-23,-14 6-142,-17 6-56,-11 3-14,-13 4-44,-10 2-124,-9 0-210,-8 0-192,-9-2-600,-11-2-340,-8-2-1184,-10-2-1640,-8 1 447,5 1-5019</inkml:trace>
  <inkml:trace contextRef="#ctx0" brushRef="#br5" timeOffset="2898.157">1419 1646 5603,'0'0'0,"0"0"2577,1 1 355,0 1-1596,1 1 198,2 5-432,3 6-48,5 10-371,3 9 69,6 13-269,3 10-69,4 11-163,-2 5-46,-2 3-133,-4-3 8,-5-4-69,-4-8-99,-1-8-107,0-14-408,0-12-157,1-11-940,5-15-2005,5-18 410,7-17-1620,-3-1 1207</inkml:trace>
  <inkml:trace contextRef="#ctx0" brushRef="#br6" timeOffset="3222.991">1968 1705 7107,'0'0'0,"-1"7"2738,-1 15 466,0 14-2095,2 17 105,2 13-224,4 9-496,3 3 58,6 0-272,5-9 56,5-12-125,5-16 8,7-17-121,5-19 49,8-20-59,5-18-42,3-21 28,-2-13-50,-7-11 51,-10-1-91,-13 0 101,-12 7-31,-16 8 10,-14 8 56,-15 10 3,-12 9-54,-9 10 19,-3 10-120,0 11-229,5 10-297,5 8-290,9 4-996,10 3-2198,9 0 830,7-4-6442</inkml:trace>
  <inkml:trace contextRef="#ctx0" brushRef="#br7" timeOffset="3615.84">2822 1523 6979,'0'0'0,"0"0"3282,-1 3 261,-1 7-1756,-3 10-528,-3 11-258,1 11-153,2 14-466,3 9-54,6 10-165,9 0-113,10-1-2,7-9-32,11-13 22,5-15-46,10-19 106,5-17-87,4-18 66,-3-15 94,-4-12 11,-10-9 60,-11-6 28,-13-3 53,-14-2-142,-16 3 27,-19 2-106,-15 5-220,-13 4-242,-7 9-603,-2 12-566,2 9-3177,3 15 1230,13 6-8014</inkml:trace>
  <inkml:trace contextRef="#ctx0" brushRef="#br8" timeOffset="7634.245">29 3034 6371,'0'0'0,"0"2"2689,0 5 355,-2 6-2062,0 8 667,0 7-764,-1 6 87,-1 7-295,1 2-12,0 3-183,-1 0-36,2 1-190,0-3-32,1-4-117,2-5-35,2-8-37,3-7-35,3-9 61,5-8-21,10-8-11,9-9 43,13-8-69,8-5 2,8-5 54,3-1-56,3 2-19,-2 6 61,-5 5-40,-12 5 51,-10 6 24,-11 4 51,-8 3-85,-7 1 47,-6 0-109,-3 0-494,-2-3-274,-1-3-966,-1-4 5066,1-3-9089,1-2 6418,-2 9-9179,1-1-651</inkml:trace>
  <inkml:trace contextRef="#ctx0" brushRef="#br9" timeOffset="7970.179">588 2828 5715,'0'0'0,"-2"-2"2753,-2 0 392,0 0-1848,0 3 570,2 9-682,4 11 162,3 15-482,2 13 252,0 17-431,2 12 77,2 14-355,2 8 161,4 7-217,0-1 53,2-2-189,-1-8 49,0-10-212,-3-14-21,-1-13 13,-3-15 22,-2-12-46,-3-13-95,-2-10-105,-1-10-558,-1-9-356,2-9-1303,0-9-2334,-1-8 656,-1 5-6717</inkml:trace>
  <inkml:trace contextRef="#ctx0" brushRef="#br10" timeOffset="9063.95">1454 2807 4770,'0'0'0,"3"-1"1953,4-3 467,8-1-1609,9-3 656,14-2-594,11-3 175,13-5-381,5-4 99,6-5-270,-2 0 46,-1-1-289,-7 3 185,-6 4-126,-12 4 181,-12 4-13,-10 4 161,-9 3-150,-7 1 72,-4 1-153,-4 1 4,-1 1-158,0 2 75,-2 4-163,0 4 24,-3 8-13,-1 6 16,-1 10-43,1 8 50,1 10-15,2 4 5,0 2-74,1-4-36,-1-3 25,1-5-144,1-5 77,1-8-86,0-5 41,2-5-200,0-6-20,1-4-321,2-5-108,1-4-589,1-3-286,2-3-3118,2-5 1418,-1 1-8196</inkml:trace>
  <inkml:trace contextRef="#ctx0" brushRef="#br11" timeOffset="9526.031">1415 3332 5010,'0'0'0,"-1"0"2177,-1 0 355,0 1-1670,2 2 685,4-1-576,3 1 94,10-2-262,9 0 99,19-4-267,16-4 69,19-8-88,14-7 72,12-7-117,5-3-77,4-3-94,-2 1-114,-1 2-166,-9 4 109,-10 4-85,-16 6 78,-16 5-4,-18 5 22,-15 3-114,-14 4 90,-10 2-125,-8 2-302,-5 0-179,-4 0-589,-4 1-309,-2-1-1081,-3 2-1948,-2-1 769,5 1-6021</inkml:trace>
  <inkml:trace contextRef="#ctx0" brushRef="#br12" timeOffset="10029.313">1584 3614 5266,'0'0'0,"-1"1"2033,-1 0 486,3-2-1708,4-4 405,12-6-453,12-4 40,14-2-274,9-2 66,5 3-184,0 3 61,-5 7-45,-6 7-11,-8 11-35,-10 9 102,-11 12-107,-11 8-77,-13 12-72,-10 7-83,-11 7-24,-8-1-3,-6 0-42,-3-5 67,-1-5-41,4-7-5,7-7-16,8-9-16,10-8 3,8-9 15,13-8-42,13-6-42,15-7 84,12-5-103,9-8 32,4-3 7,4-3-4,-3-1-260,-4-1-74,-8 1-667,-6 0-315,-5 1-2908,-5-1 1185,-8 5-7075</inkml:trace>
  <inkml:trace contextRef="#ctx0" brushRef="#br13" timeOffset="10747.42">2954 3212 5426,'0'0'0,"-1"0"2322,-2 2 353,-4 3-1706,-2 2 397,-5 2-571,-2 2-40,-6 2-296,-4 1 5,-9 2-211,-7 1 84,-9 2-39,-4 2 25,-3 0-61,3 0 18,4-1-27,7 0-87,9 0 4,9 2 68,8 3 31,8 3-5,6 3 83,6 1 72,4 3-72,2-2 85,2-1-42,-1-4-44,-2-3-116,0-4 10,-2-4-125,3-6-9,2-4-79,6-6 16,8-8-67,7-6 72,12-7-43,7-6-5,11-3-35,6 1-29,3 5-50,-4 6-28,-5 11 41,-7 13 2,-10 15 19,-12 12 72,-13 14-37,-15 7 90,-16 7-61,-13 1 40,-14 1-10,-8-5 20,-10-6-23,-1-13-478,1-11-200,6-14-1038,9-13-61,12-13-2751,12-13 966,9 1-5308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9:33.119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30399.28125"/>
      <inkml:brushProperty name="anchorY" value="-306467.31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32774.4375"/>
      <inkml:brushProperty name="anchorY" value="-307802.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34603.65625"/>
      <inkml:brushProperty name="anchorY" value="-309052.2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33209.84375"/>
      <inkml:brushProperty name="anchorY" value="-307944.87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35292.46875"/>
      <inkml:brushProperty name="anchorY" value="-309993.9375"/>
      <inkml:brushProperty name="scaleFactor" value="0.5"/>
    </inkml:brush>
  </inkml:definitions>
  <inkml:trace contextRef="#ctx0" brushRef="#br0">27 4 4658,'0'0'0,"-1"-1"2113,-2-1 430,0 1-1506,-1 1 607,0 2-577,0 4 174,0 5-345,1 9 107,2 9-269,6 10 141,5 12-203,6 14-21,5 20-112,5 18-53,2 21-164,2 8-17,0 9-65,-1-8 45,-1-10 57,-2-21 58,-3-19-141,-3-19 66,-1-19-154,-2-14-16,-2-14-134,-1-9 142,-1-8-126,-1-8 75,-1-7 16,-2-8-24,-1-11-27,-1-10 9,0-16-81,0-13-34,2-15 42,2-8-18,2-9-51,0 2 72,1 2-24,0 12-11,0 13 6,-1 19 34,0 20-85,0 19 8,5 22 32,2 20 5,5 19-37,2 17 126,5 14 18,3 9-56,3 7 61,1 4 75,3 3-96,0-2 54,-1-4 39,-2-10-50,-3-10 18,-3-12 51,-2-12-72,-3-14 136,-3-12-2,-4-13 117,-5-15-8,-4-14 47,-5-17-175,-4-17 16,-6-23-200,-4-23 66,-5-20-125,-3-10 85,-2-7-85,1 3 6,-1 6-134,3 14-134,4 14-138,3 19-462,5 17-184,6 21-786,6 17-95,3 13 2357,6 12-6102,1 6 4455,-2 3-14576</inkml:trace>
  <inkml:trace contextRef="#ctx0" brushRef="#br1" timeOffset="478.281">1471 555 7155,'0'0'0,"0"2"2834,0 4 653,0 13-2428,2 12 696,2 19-757,3 15 48,2 19-510,3 10 123,3 5-254,3-4 17,-1-7-129,-1-12 121,-2-13-81,-3-16 62,-3-15-72,-2-12 96,-1-16-30,-2-15-63,-1-16-110,0-10 46,0-16-137,2-11-40,2-15-69,4-9 30,6-8-36,7 3-140,9 4-260,8 12-365,7 12-237,2 16-1073,2 14-272,-4 13-2394,-1 13 644,-11 7-5113</inkml:trace>
  <inkml:trace contextRef="#ctx0" brushRef="#br2" timeOffset="764.811">2226 553 6851,'0'0'0,"-3"9"3538,-5 17 242,-4 15-2048,-2 15 450,-1 16-1024,4 11-22,4 9-589,8-1-27,9-4-277,8-12-64,11-14-78,11-16-31,9-15-1,5-13 33,5-11-124,-2-9 113,-2-11-38,-7-10-45,-10-15-2,-10-13 52,-10-17-74,-11-10 24,-10-9 67,-9-1-22,-12 1-26,-9 4 141,-10 8-43,-5 12-37,-7 18-58,-1 16-324,-2 22-306,3 19-590,2 20-317,7 12-900,10 6-2037,10 1 879,9-10-6214</inkml:trace>
  <inkml:trace contextRef="#ctx0" brushRef="#br3" timeOffset="1329.221">2909 614 5715,'0'0'0,"0"7"3201,3 18 187,3 13-1043,5 20-923,3 14 230,2 15-817,2 5-96,-2 0-272,-1-10-78,-1-13-154,0-16-11,-3-14-104,-2-15 96,-3-13-72,-3-10 3,-3-11 0,-3-13-40,0-17-83,0-16 21,2-23-32,4-13-13,10-13 22,10 0-28,11 6 233,10 21 138,8 24-26,5 27 179,2 35-25,-2 29-151,-3 28-174,-4 16 77,-1 12-229,-5 2 22,-4-2-185,-7-9-162,-9-10-97,-7-14-589,-8-13-446,-5-15-3780,-3-13 1692,-2-10-10101</inkml:trace>
  <inkml:trace contextRef="#ctx0" brushRef="#br4" timeOffset="2610.993">4295 568 5186,'0'0'0,"-6"-5"2353,-13-6 113,-8 1-1341,-11 4-300,-7 10-158,-6 16-406,3 18 22,6 20-147,10 14-32,10 16-37,12 7-54,12 3 49,11-10 130,12-16 74,9-19 177,10-23 19,5-21 122,3-23-98,-3-18 37,-4-18-86,-10-11 22,-9-8-86,-8-2 78,-9 1-64,-7 7 112,-7 5-32,-6 9 69,-7 10-128,-2 11 3,-1 13-117,2 14 7,5 18 9,5 17 28,9 20 68,8 16-35,12 17 53,10 10-69,10 9-91,9 3-51,7 6-69,4 0-45,1 3-69,-3-1 12,-8 2 46,-12-3 78,-14 1-57,-15-7 99,-17-5-45,-15-11-59,-16-8 0,-11-13-5,-13-17-59,-9-18 53,-8-20-74,-5-22 2,-1-27-58,5-22-43,12-27-67,17-17-173,20-20-51,25-8-18,29-8 28,26 3 63,31 0 207,18 8 77,19 0 164,8 4 175,7-2 4,-5 5 148,-10 7-69,-19 14 48,-18 17-85,-20 18 99,-17 16-182,-15 15 203,-11 11-158,-7 8 49,-5 3-70,-4 2 54,-1 0-244,-1 0 14,-1-1-109,-1 0-94,0 2-317,1 0-779,0 4-457,-1 4 607,1 5-5572,0 2 3224,0-1-13232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9:36.77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37423.78125"/>
      <inkml:brushProperty name="anchorY" value="-311381.656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38756.84375"/>
      <inkml:brushProperty name="anchorY" value="-313041.7812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40273.875"/>
      <inkml:brushProperty name="anchorY" value="-315544.0312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41747.53125"/>
      <inkml:brushProperty name="anchorY" value="-317623.1562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43296.0625"/>
      <inkml:brushProperty name="anchorY" value="-319642.5"/>
      <inkml:brushProperty name="scaleFactor" value="0.5"/>
    </inkml:brush>
  </inkml:definitions>
  <inkml:trace contextRef="#ctx0" brushRef="#br0">1 756 7299,'0'0'0,"0"5"2722,1 12 634,3 16-2404,4 18 801,4 18-675,3 9 106,3 9-458,1 4-32,0 4-371,0-1-89,0-1-188,0-7 66,-1-6-112,-2-9 45,-3-10-53,-2-13 69,-4-13-39,-3-13 31,-4-16 67,-3-12 94,-4-17-60,-6-13 65,-5-17 40,-3-15-48,-2-17-113,-2-11-4,0-13-28,1-7-55,5-13-43,5-4 64,9-4-43,11 7-61,13 11 75,8 18-27,12 24-85,8 24 119,9 28-39,4 28-43,4 28 16,-2 21 67,-6 19-22,-14 14 30,-13 13-6,-14 4-16,-19-2 62,-16-8-38,-19-11-42,-13-13 32,-14-11 42,-3-14-50,-2-15-94,7-11-234,10-13-204,15-14-783,15-14-364,17-12-2982,17-15 1158,5 4-7261</inkml:trace>
  <inkml:trace contextRef="#ctx0" brushRef="#br1" timeOffset="423.228">769 1 6595,'0'0'0,"0"0"2833,-1 1 374,2 7-1788,3 12 236,3 14-81,4 21-326,4 20 179,4 24-381,1 17-8,2 17-387,2 6-40,1-2-390,-2-12 89,-1-16-185,-5-18-18,-4-18-115,-4-16-69,-3-15-121,-3-15-255,-2-13-145,-1-12-578,0-12-140,0-9-1237,1-10-2004,2-6 710,-1 3-6276</inkml:trace>
  <inkml:trace contextRef="#ctx0" brushRef="#br2" timeOffset="961.481">1695 552 5378,'0'0'0,"-4"-8"3394,-7-10 0,-8-4-1215,-9-3-717,-12 5-467,-8 4-261,-9 12-547,-1 17 40,0 21-94,5 21 75,6 26-27,12 18 49,10 17-86,10-1 8,12-6-99,9-16 43,10-19-37,11-23 83,9-23-81,8-22 46,6-21-14,1-19-53,-1-18-3,-6-14 35,-8-15-50,-10-7-4,-10-4 94,-9 2 9,-9 5 1,-4 11 44,-2 16-68,1 16-52,3 24-25,4 25 94,6 28-14,7 23 27,6 21 72,4 12-74,2 8-68,1-4-111,3-4-32,-1-12-676,3-9-319,0-14-1129,2-15-2164,-1-15 526,-5-10-5724</inkml:trace>
  <inkml:trace contextRef="#ctx0" brushRef="#br3" timeOffset="1298.278">2279 348 9588,'0'0'0,"-7"0"2994,-9 3 765,-6 10-3263,-3 11 774,-3 15-600,1 13-41,4 15-197,6 12-50,9 13-187,10 3-91,11 0-46,10-11-39,9-13 21,5-16-141,7-17-54,2-15-347,3-13-154,-3-12-654,-1-11-272,-2-8-2700,-3-8 1166,-8 3-6698</inkml:trace>
  <inkml:trace contextRef="#ctx0" brushRef="#br4" timeOffset="1803.109">2574 832 4450,'0'0'0,"6"1"3105,11 4-279,6-1-369,9-1-1088,5-4 234,8-9-699,2-10 75,1-12-429,-2-10-54,-5-9-272,-7-7 16,-9-5-157,-8-1 69,-11 1-29,-11 8 24,-13 12-6,-12 13 41,-13 18-124,-9 21 20,-7 27 26,-1 21 98,5 25-26,12 18 129,13 17 23,18 3 75,22-2-33,22-13 73,24-17-131,19-24-15,16-21-113,6-20-107,1-21-53,-6-16-16,-11-13-211,-14-11-317,-16-13-315,-14-9-1006,-13-11-499,-11-4-2403,-8-5 448,-4 15-4997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9:59:39.88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45412.21875"/>
      <inkml:brushProperty name="anchorY" value="-320864.7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47372.6875"/>
      <inkml:brushProperty name="anchorY" value="-322019.37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49027.78125"/>
      <inkml:brushProperty name="anchorY" value="-323887.12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50586.15625"/>
      <inkml:brushProperty name="anchorY" value="-326414.4062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52760.03125"/>
      <inkml:brushProperty name="anchorY" value="-328422.375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54635.59375"/>
      <inkml:brushProperty name="anchorY" value="-329786.375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56116.0625"/>
      <inkml:brushProperty name="anchorY" value="-332431.71875"/>
      <inkml:brushProperty name="scaleFactor" value="0.5"/>
    </inkml:brush>
  </inkml:definitions>
  <inkml:trace contextRef="#ctx0" brushRef="#br0">15 1186 3137,'0'0'0,"-1"-3"2562,-2-2-76,-1-2-333,0 1-395,1 1-173,3 2 42,3 3-309,2 4 118,5 9-292,5 9 262,9 16-349,5 14 7,8 16-253,3 12-19,4 11-367,0 4 15,0 4-141,0-6-54,0-9-87,-3-13-41,-1-14-16,-4-14-21,-4-15-16,-6-11 40,-5-13 62,-4-11-54,-5-13 77,-3-14 17,-4-19-134,-2-18 5,0-19 11,-1-12-123,2-10 35,0-2 78,1 2-140,-1 9-196,0 14-153,0 19-686,0 20-237,2 19-1197,1 17-329,1 15-2425,5 10 642,-1 3-4837</inkml:trace>
  <inkml:trace contextRef="#ctx0" brushRef="#br1" timeOffset="528.164">1226 1273 4226,'0'0'0,"-4"-3"3602,-12-3-430,-9 0-195,-14 2-1558,-9 7 129,-7 12-895,-2 13-50,3 18-304,8 16 99,9 17-185,12 12 27,12 9-50,10-2 7,13-6-42,9-15 197,11-18-77,8-19 293,8-17-96,4-18 99,2-20-93,-4-20-65,-4-21-189,-10-17-66,-9-14-129,-9-4 3,-8-3 24,-7 4-107,-6 8 107,-5 15-72,-3 19-53,2 20-3,3 28 69,3 25-42,5 26-3,6 17 40,5 16 24,7 5 32,6 4-117,2-6-131,6-8-137,1-16-498,5-15-304,1-16-624,3-16-75,-2-16-449,0-19 350,-5-18-1907,-4-22 1365,-8 4-4726</inkml:trace>
  <inkml:trace contextRef="#ctx0" brushRef="#br2" timeOffset="774.451">1581 794 5250,'0'0'0,"-1"-2"3170,0-1 261,1 4-1401,2 8 211,2 17-691,2 18-56,4 26-587,4 19 40,4 25-426,1 14 36,1 14-261,-1 3-37,-1-2-24,0-15-64,-1-17-137,0-23-132,0-21-217,-1-23-534,0-18-242,-1-18-891,0-18-259,-3-15-2332,-2-19 769,-3 3-4994</inkml:trace>
  <inkml:trace contextRef="#ctx0" brushRef="#br3" timeOffset="1231.56">2004 1197 4914,'0'0'0,"3"7"4290,2 15-597,3 18-503,0 16-1143,2 18-599,2 11-306,3 13-520,3 3-190,3-3-235,2-14-26,2-17-112,3-20-38,5-20 3,1-18 11,3-20-24,1-18-67,1-19-19,-2-14-56,-2-14-26,-5-8 2,-3-8 14,-7-1 87,-6 0 52,-6 7 159,-5 13 19,-4 19 101,-2 23 94,-1 24 94,1 30-111,3 24 63,6 25-39,5 14-140,6 13-73,4 4-82,6 2-83,2-9-5,4-12-27,0-18-35,-1-18 8,-2-17-602,-3-15-148,-1-15-965,-1-14-440,-2-12-2954,2-15 1137,-6 3-6624</inkml:trace>
  <inkml:trace contextRef="#ctx0" brushRef="#br4" timeOffset="1700.6">2958 1689 6291,'0'0'0,"0"0"2945,3 0 355,4 0-1539,8-4-192,5-4-94,8-8-650,3-6 42,5-11-462,2-6 65,0-10-217,-4-4 43,-5-5-61,-9 1 160,-9 2-86,-11 10 108,-12 11-159,-12 13-25,-10 18-185,-10 18 5,-5 23-90,0 18 71,4 20-44,10 14 68,11 11-55,13 2 112,15-3-51,15-11 18,15-14-39,11-18 104,12-19-257,7-15-276,7-15-100,-3-13-488,-1-14-202,-10-12-652,-7-12 91,-11-12-2675,-11-12 1218,-9 9-6222</inkml:trace>
  <inkml:trace contextRef="#ctx0" brushRef="#br5" timeOffset="2046.346">3717 0 5843,'0'0'0,"0"0"3825,0 1 39,1 9-1375,1 17-72,1 28-846,3 26 9,4 24-687,4 13-68,4 11-492,2-1-10,3-1-296,-1-9-390,1-7-171,-3-15-680,-3-12-362,-3-16-1202,-5-14-1808,-4-15 568,-2-15-5662</inkml:trace>
  <inkml:trace contextRef="#ctx0" brushRef="#br6" timeOffset="2510.151">4015 2082 8020,'0'0'0,"0"-5"2929,2-8 467,3-9-2729,5-5 528,4-6-738,2 4-137,0 6-187,-1 9-15,-4 17-73,-4 15 123,-7 15 16,-7 6 243,-6 3 50,-6-2 134,-6-7-114,-2-9 82,-2-12-267,3-13-168,3-17-302,5-14-610,9-16-510,7-12-3308,10-11 1307,2 9-8451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07.109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57788.90625"/>
      <inkml:brushProperty name="anchorY" value="-333445.8125"/>
      <inkml:brushProperty name="scaleFactor" value="0.5"/>
    </inkml:brush>
  </inkml:definitions>
  <inkml:trace contextRef="#ctx0" brushRef="#br0">19 54 2945,'0'0'0,"0"1"2417,-1 1-261,-1-1-318,-2 1-672,0 0-179,0 0 83,1 0-318,2 0 177,3 1-249,4 1 217,5 0-201,7-2 171,7-1-163,6-3 30,8-1-235,4 1-14,5 0-196,1 0 4,4 0-53,3 0 80,2-1-82,-1-1 119,-5-1-90,-6-1 66,-10 1-92,-9 1 25,-9 0-140,-7 2-1,-6 0-101,-3 1-53,-3 1-67,-1 0-438,-2 0-162,1-2-974,1-2-430,2-3-2713,6-2 843,1 1-5833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07.806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59733.5"/>
      <inkml:brushProperty name="anchorY" value="-334662.875"/>
      <inkml:brushProperty name="scaleFactor" value="0.5"/>
    </inkml:brush>
  </inkml:definitions>
  <inkml:trace contextRef="#ctx0" brushRef="#br0">156 23 5058,'0'0'0,"0"-1"2561,1-3 430,0 0-1467,-1-1 407,-1 0-648,0 2 73,-2 2-519,-2 5 33,-4 6-320,-2 6 29,-5 11-291,-2 9-5,-3 13-166,0 12-5,0 13-67,4 6 11,6 4-26,9-1 23,12-5-45,15-8 32,20-9-29,19-16 63,23-14-92,14-13 84,14-15-44,6-13 87,2-14 33,-10-10 162,-13-9-3,-20-5 201,-23-4-142,-20 2 91,-19 2-136,-18 4-19,-16 8-150,-15 9 92,-16 11-187,-10 12 13,-10 15 8,-2 15-67,0 18-56,5 11 126,8 10-136,14 2-14,12-2-109,16-9-518,16-9-290,18-13-740,16-13-453,11-11-2756,11-13 1185,-7-3-6586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09.72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68889.40625"/>
      <inkml:brushProperty name="anchorY" value="-342971.437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72291.3125"/>
      <inkml:brushProperty name="anchorY" value="-346231.12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74710.03125"/>
      <inkml:brushProperty name="anchorY" value="-347424.8125"/>
      <inkml:brushProperty name="scaleFactor" value="0.5"/>
    </inkml:brush>
  </inkml:definitions>
  <inkml:trace contextRef="#ctx0" brushRef="#br0">1 233 6979,'0'0'0,"7"0"2625,11 1 636,16-1-2498,14-1 677,17-4-850,10-2-62,11-3-541,1-1-628,-2-5-346,-9-2-2582,-10-3 695,-17 3-6035</inkml:trace>
  <inkml:trace contextRef="#ctx0" brushRef="#br1" timeOffset="1190.928">1042 88 4514,'0'0'0,"1"1"2529,4 2 187,6 2-744,10 2-393,9 0 190,15-1-569,12-3 14,19-1-419,15-3-18,17-1-417,7-2 40,4 1-227,-4-2 46,-7-1-101,-14-1 170,-16-1-16,-18-1 85,-18 0-34,-16 0-21,-12-2-161,-9-2-69,-6 1-309,-4 2-542,-2 3-206,-2 3-906,-1 3-310,-3 2-2260,-2 4 875,2 0-5022</inkml:trace>
  <inkml:trace contextRef="#ctx0" brushRef="#br2" timeOffset="1824.154">1856 344 5475,'0'0'0,"3"3"2705,5 5 336,2 3-1272,1 6-102,-2 3 27,-3 4-514,-6 1 130,-7 2-379,-11-2 72,-12-2-358,-12-1-98,-12-4-328,-10-6-5,-9-4-196,-1-6 1,-1-7 5,8-4 8,7-4-59,10 1 57,8 3-38,11 2-46,7 5 33,7 7 42,6 11-31,4 9 12,3 10 36,3 6 7,1 7-18,0 1 138,1-1 16,0-5 4,2-7-12,2-9 80,4-10-173,5-7-2,11-7-43,10-6-35,12-3-51,10-1-64,6 2 70,2 5-102,-3 9 11,-7 10 32,-10 12 99,-13 8-83,-12 7 69,-14 5 94,-16 3-9,-12-3 30,-13 1-40,-11-3 88,-10-2-120,-4-8-56,-1-9-173,7-10-577,7-12-392,12-13 1374,11-14-5829,10-9 3666,7 0-13649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09.522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66959.375"/>
      <inkml:brushProperty name="anchorY" value="-341697.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70856.09375"/>
      <inkml:brushProperty name="anchorY" value="-344136.375"/>
      <inkml:brushProperty name="scaleFactor" value="0.5"/>
    </inkml:brush>
  </inkml:definitions>
  <inkml:trace contextRef="#ctx0" brushRef="#br0">2 1042 5811,'0'0'0,"-1"0"2913,1 1 393,1 1-1812,5 2 504,9 2-774,10 1 1,14-2-465,12-1 65,12-2-313,7-2-24,5-1-197,-2-2-110,-7 0-114,-11-2-22,-11 0-157,-10 1-373,-10 0-297,-8 2-955,-7 1-365,-7 0-2271,-4 2 553,-3 0-4506</inkml:trace>
  <inkml:trace contextRef="#ctx0" brushRef="#br1" timeOffset="906.932">1195 159 4210,'0'0'0,"-1"0"2337,-5 1 205,-1-1-581,-4 2-194,-1-3 236,-3 0-541,3-2-128,3-3-560,4-4-118,7-4-499,11-4-7,14-3-57,16-1-85,20-1-18,13 3 18,13 6 8,1 6-3,-5 9 3,-11 8 149,-15 11 33,-18 6 167,-19 9 38,-20 6 152,-19 4-88,-14 0 56,-15 1-163,-5-3-29,-6-2-112,0-7-91,4-4-115,6-9-34,9-6 15,11-7-162,11-5-11,9-3-98,14-2-38,12 0-90,16 2 93,12 3 77,13 6 91,5 5 40,6 8 112,-2 8-24,-4 9 34,-12 5-23,-14 7 45,-13 3 5,-18 4 57,-16-3 4,-20-3 41,-15-6-45,-15-7 34,-7-11-48,-5-10-211,1-9-669,3-9-292,9-7-1258,13-5-2239,12-3 710,12 2-5956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1:59.188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9060.65625"/>
      <inkml:brushProperty name="anchorY" value="-493255.59375"/>
      <inkml:brushProperty name="scaleFactor" value="0.5"/>
    </inkml:brush>
  </inkml:definitions>
  <inkml:trace contextRef="#ctx0" brushRef="#br0">139 1 6371,'0'0'0,"1"4"4018,0 9 709,-1 12-1883,-2 12 190,-3 14-1100,-1 9-339,-5 8-1285,-1 2 50,-4 0-360,1-7-414,1-9-242,0-15-995,1-14-708,1-16-2974,1-19 843,2-7-6687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08.47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64304.96875"/>
      <inkml:brushProperty name="anchorY" value="-338015.187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65675.21875"/>
      <inkml:brushProperty name="anchorY" value="-340416.28125"/>
      <inkml:brushProperty name="scaleFactor" value="0.5"/>
    </inkml:brush>
  </inkml:definitions>
  <inkml:trace contextRef="#ctx0" brushRef="#br0">40 1 6499,'0'0'0,"-4"5"2369,-6 8 934,0 12-2116,1 12 793,4 21-526,4 15 82,4 19-685,3 9-37,1 9-422,1-1-32,0 0-360,-1-7-88,1-6-859,1-14-376,4-19-531,4-21-2591,11-28 924,-2-14-5811</inkml:trace>
  <inkml:trace contextRef="#ctx0" brushRef="#br1" timeOffset="319.407">647 220 7796,'0'0'0,"-5"11"3121,-11 26 411,-3 20-2302,-2 24-139,3 13-320,7 10-496,11-4-112,15-6-136,14-17 7,17-20-55,10-21 10,11-24 14,2-23-6,0-26 3,-5-19-18,-8-19 60,-9-9 57,-12-8 24,-11 1 224,-12 5-22,-11 12 171,-16 14-37,-13 15 3,-13 13-182,-10 13-99,-10 9-338,-3 6-556,-4 7-540,4 3-3355,10 4 1340,14-2-8689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05.422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54761.40625"/>
      <inkml:brushProperty name="anchorY" value="-330947.906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61596.5"/>
      <inkml:brushProperty name="anchorY" value="-336795.625"/>
      <inkml:brushProperty name="scaleFactor" value="0.5"/>
    </inkml:brush>
  </inkml:definitions>
  <inkml:trace contextRef="#ctx0" brushRef="#br0">97 80 4066,'0'0'0,"-3"-2"2257,-4-2 131,-4-1-673,-3-2-229,-2-1 163,-1-1-398,3-1 179,4 0-381,5 1 82,8 2-376,6 2-38,9 1-252,7 5-25,8 4-200,6 4 24,8 1-40,2 1-34,5-3-68,0-1 36,1-3-54,-3-3-24,-5-2-32,-7 1-13,-8 0 18,-8 0-251,-9 0-207,-6 0-926,-8-1-323,-6-1-3229,-3-4 999,-1 0-7005</inkml:trace>
  <inkml:trace contextRef="#ctx0" brushRef="#br1" timeOffset="2857.803">1052 87 4610,'0'0'0,"-9"5"2353,-12 4 243,-4 4-873,0 2-613,5-1-13,6 0 66,16-4-325,15-4 152,20-4-166,17-4 152,23-7-290,18-7-64,25-5-310,15-3-24,16 1-243,4 3-5,-1 4-34,-14 5-4,-17 5-2,-21 4 0,-22 6 19,-21 3-62,-19-1-186,-16 0-435,-12-3-246,-9-3-1088,-7-1-1487,-3-4-199,-2 1-1049,2 0 177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12.488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72810.03125"/>
      <inkml:brushProperty name="anchorY" value="-347190.09375"/>
      <inkml:brushProperty name="scaleFactor" value="0.5"/>
    </inkml:brush>
  </inkml:definitions>
  <inkml:trace contextRef="#ctx0" brushRef="#br0">68 1 4946,'0'0'0,"-2"1"2273,-6-1 280,-2 2-1256,-2-1 58,0 1 17,2 0-409,2 0 165,3 2-269,5 0 67,7 0-272,9-1-25,14-3-231,12-3-81,17-2-162,10-1-8,10 3-126,3 3 8,1 4 28,-5 2-33,-6 2-8,-9 0 21,-12 0-26,-12-2 7,-12-2-20,-10-2-239,-9-2-193,-8-2-914,-5-3-380,-1 0-2613,-1-1 651,2 2-5433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12.73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74811.75"/>
      <inkml:brushProperty name="anchorY" value="-348492.03125"/>
      <inkml:brushProperty name="scaleFactor" value="0.5"/>
    </inkml:brush>
  </inkml:definitions>
  <inkml:trace contextRef="#ctx0" brushRef="#br0">1 72 4898,'0'0'0,"1"3"2385,8 4 355,9 2-1483,11-1 127,14-1-610,11-3-163,10-3-464,3-4-35,4-6-104,-3-4-352,-1-5-246,-6-3-2606,-4-4 1120,-14 4-6956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16.022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80539.625"/>
      <inkml:brushProperty name="anchorY" value="-355374.375"/>
      <inkml:brushProperty name="scaleFactor" value="0.5"/>
    </inkml:brush>
  </inkml:definitions>
  <inkml:trace contextRef="#ctx0" brushRef="#br0">1 12 2833,'0'0'0,"0"-1"1377,1 0 37,0 0-870,0-1 195,1 1-405,-1 1-17,0-1-202,0 1-1062,0-1-553,-1-1-122,1 0-2301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13.20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76733.84375"/>
      <inkml:brushProperty name="anchorY" value="-349691.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78151.25"/>
      <inkml:brushProperty name="anchorY" value="-352537.37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76770.15625"/>
      <inkml:brushProperty name="anchorY" value="-351320.4687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78118.75"/>
      <inkml:brushProperty name="anchorY" value="-353203.812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80529.40625"/>
      <inkml:brushProperty name="anchorY" value="-354495.375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81896.625"/>
      <inkml:brushProperty name="anchorY" value="-356678.71875"/>
      <inkml:brushProperty name="scaleFactor" value="0.5"/>
    </inkml:brush>
  </inkml:definitions>
  <inkml:trace contextRef="#ctx0" brushRef="#br0">42 559 7027,'0'0'0,"-2"0"3010,-3 1 335,-3 4-2019,-1 5 75,0 7-238,3 11-416,3 10 128,7 15-213,5 14 159,6 19-220,3 12-12,-1 16-189,-1 7 6,-2 13-166,-2 3 19,-2-1-35,0-11-53,0-12-43,1-18 26,0-14-106,-1-15-45,-2-11 45,-2-11-2,-1-9-76,-3-10-293,-2-10-162,-1-7-668,-1-12-341,0-12-1243,1-16-1814,4-9 549,1 2-5679</inkml:trace>
  <inkml:trace contextRef="#ctx0" brushRef="#br1" timeOffset="436.189">739 785 6451,'0'0'0,"-1"-3"2753,-4-1 542,-2 4-2116,-5 7 601,-3 16-756,-3 17 22,-3 24-486,0 19-18,0 21-251,1 12-11,5 11-184,5 2 21,10-2-74,11-15 32,15-16-51,14-22 32,16-22 26,13-20-26,12-19-26,6-18 26,2-18-11,-6-16-16,-8-20-31,-15-15 26,-16-16 26,-15-10-7,-17-11 43,-16-2 63,-18-3 78,-14 9 189,-17 8-120,-9 15-5,-10 13-32,-2 14-297,-1 15-423,4 14-684,6 16-277,7 17 2999,9 15-7116,10 14 5187,12-2-16062</inkml:trace>
  <inkml:trace contextRef="#ctx0" brushRef="#br2" timeOffset="1002.633">2315 82 6435,'0'0'0,"-3"-6"3361,-9-8 262,-7 2-1363,-9 0-510,-8 7-221,-8 12-774,-4 11-189,-3 15-433,1 8-40,4 8-66,8 0-43,9 0-32,10-6-51,11-6-7,12-11-22,12-11 21,9-10 11,12-13 53,6-9 43,5-14 11,0-10 2,-2-11-16,-5-4 25,-5-2 28,-6 6 31,-7 9 31,-6 13 32,-7 14 50,-3 17 65,-1 20-51,2 17 78,5 16-41,2 8-61,3 7-93,-1-1 2,-1-1-85,-4-4-18,-4-4 36,-5-8-351,-4-7-161,-4-9-738,-1-8-380,-3-9-3179,0-7 1309,1-5-7522</inkml:trace>
  <inkml:trace contextRef="#ctx0" brushRef="#br3" timeOffset="1387.125">1589 1028 3394,'0'0'0,"0"0"2913,0-1-168,4 1-288,8 0-824,14-2-35,14 0 54,22-4-423,16-2 231,21-3-420,11-1 1,13-1-446,2 1-136,-1 2-235,-11 3-78,-14 4-76,-20 3-14,-19 4-6,-18 5-2,-16 3-37,-12 3-344,-12 2-185,-7-2-605,-7-1-307,-3-4-1083,-6-2-1929,-3-5 763,4-1-5887</inkml:trace>
  <inkml:trace contextRef="#ctx0" brushRef="#br4" timeOffset="1658.486">1782 1416 8852,'0'0'0,"-1"8"3250,-1 14 634,1 19-2926,1 19 650,4 19-812,3 10-7,1 8-410,1-3-3,0-3-306,-2-8-46,0-6-289,-1-12-551,1-13-443,1-17-3359,7-19 1310,-1-12-8545</inkml:trace>
  <inkml:trace contextRef="#ctx0" brushRef="#br5" timeOffset="2018.067">2309 1653 6883,'0'0'0,"-9"17"3154,-11 22 634,-7 16-2217,0 10 300,4 6-764,8 0-299,13-4-600,11-7 11,16-9-171,13-11-189,15-12-51,10-10-97,6-16-4,1-13-9,-2-17 185,-6-13 96,-9-14 114,-14-8 209,-12-8 28,-14-2 180,-13-6-38,-14 3 155,-17 2-205,-15 11 10,-16 14-139,-9 16-717,-7 19-366,3 18-1309,5 21-2511,9 17 704,16-1-6983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22.20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93083.46875"/>
      <inkml:brushProperty name="anchorY" value="-365572.28125"/>
      <inkml:brushProperty name="scaleFactor" value="0.5"/>
    </inkml:brush>
  </inkml:definitions>
  <inkml:trace contextRef="#ctx0" brushRef="#br0">9 163 6291,'0'0'0,"-3"-2"2689,0 0 561,1-1-1991,3-1 752,8 0-602,12 0 88,17 0-355,16 0-62,22 0-394,17-2-153,20-2-322,10-3-107,11-2-37,2 0-51,5 0-51,-7 0 67,-6 1 14,-14 2 52,-15 3 121,-19 2 64,-18 4 10,-18 3-66,-14 3-88,-13 1-371,-8 0-203,-6-1-531,-2-2-256,-3-3-1075,-1-5 3698,-1-6-7004,-4-5 4651,0 1-14078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24.886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96995.03125"/>
      <inkml:brushProperty name="anchorY" value="-367685.78125"/>
      <inkml:brushProperty name="scaleFactor" value="0.5"/>
    </inkml:brush>
  </inkml:definitions>
  <inkml:trace contextRef="#ctx0" brushRef="#br0">21 402 5619,'0'0'0,"-3"0"2769,-3 0 504,0-4-1861,0-5 450,7-13-867,11-13-128,20-15-587,23-7 67,25-5-123,15 3 120,11 9-40,-1 14 110,-6 18-102,-17 23 128,-20 27-112,-21 25 91,-24 24-101,-24 14 29,-23 9-123,-15-1 13,-11 0-104,-3-10 100,2-8-36,6-14-8,12-15-106,12-15 67,13-13-102,12-11-67,14-11 54,12-6 13,14-8-99,10-4 51,13-6 0,8-2-40,10-2 51,0 0-73,3 2-127,-6 3-265,-3 4-215,-9 1-673,-11 2-155,-13 2-813,-15 3-1908,-14 4 837,-8 1-5590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24.10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93052.0625"/>
      <inkml:brushProperty name="anchorY" value="-365101.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95091.15625"/>
      <inkml:brushProperty name="anchorY" value="-366456.812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99480.96875"/>
      <inkml:brushProperty name="anchorY" value="-369343.0937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02572.375"/>
      <inkml:brushProperty name="anchorY" value="-370283.4687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04987.5"/>
      <inkml:brushProperty name="anchorY" value="-372137.53125"/>
      <inkml:brushProperty name="scaleFactor" value="0.5"/>
    </inkml:brush>
  </inkml:definitions>
  <inkml:trace contextRef="#ctx0" brushRef="#br0">21 1 7107,'0'0'0,"-3"0"3234,-3 1 373,0-1-2199,1 0 671,4 2-959,9 2-15,14 7-484,14 5-31,20 6-382,15 0 8,13 0-85,3-4-14,-2-3-77,-9-6 19,-8-4-160,-12-4-369,-10-5-184,-10-4-837,-9-4-337,-9-2-2731,-8 0 1011,-6 3-6269</inkml:trace>
  <inkml:trace contextRef="#ctx0" brushRef="#br1" timeOffset="148.616">107 446 6163,'0'0'0,"4"6"2737,8 6 393,11 5-2018,13 0 433,16 0-860,10-3-122,7-7-421,0-7-465,0-10-240,-5-9-784,1-11-2135,-4-8 790,-13 4-5740</inkml:trace>
  <inkml:trace contextRef="#ctx0" brushRef="#br2" timeOffset="1146.774">1463 368 5891,'0'0'0,"10"0"3121,19-2 281,26-7-1481,25-6-121,31-8-450,17-7 112,17-6-584,5-2 155,4 1-316,-6 4 70,-2 4-333,-7 4 85,-6 4-286,-15 3-23,-14 4-140,-19 5 25,-18 3-131,-18 2-80,-17 3-40,-14 1-523,-10 1-157,-11 2-775,-9 0-247,-8 1-3201,-7 1 1453,2 0-7687</inkml:trace>
  <inkml:trace contextRef="#ctx0" brushRef="#br3" timeOffset="1790.044">1172 982 7635,'0'0'0,"-3"1"3298,-1 0 429,2-1-2457,6-1 541,14-6-933,15-6 123,23-9-457,18-6 27,20-4-219,9 3-51,7 7-204,-6 10-12,-12 14-88,-23 16 33,-23 20 2,-27 19-3,-30 17 3,-27 10 0,-20 10 75,-11 1 109,-8 0 11,-1-9 26,4-9 38,10-13-102,13-13-154,16-13 21,15-12-3,13-9-82,17-9 24,14-5 45,15-4 2,12-2-108,14-3 146,8-2-48,10-1-40,2 0-3,0 0-58,-8 0-212,-9-1-111,-10-1-320,-10-1-171,-8-1-670,-6-3-248,-5-4-2819,-3-3 1181,-7 3-6952</inkml:trace>
  <inkml:trace contextRef="#ctx0" brushRef="#br4" timeOffset="2423.255">3296 630 6931,'0'0'0,"0"0"2641,0-1 467,-3 3-2262,-4 4 694,-6 5-703,-6 4 228,-8 4-201,-7 2 217,-13 0-233,-11-3 54,-15-5-337,-7-5-23,-5-5-369,4-3-45,8-3-106,12 0-12,14 0-7,14 2-22,12 3 25,11 4 28,9 6 143,4 6 73,5 8 28,2 5 191,1 6 9,0 3 10,0 4-66,1-1 95,0 2-162,1-3-64,-1-2-43,0-5-37,0-7-129,0-7 89,4-7-72,3-7-56,5-9-3,7-8 32,9-10-88,8-4-11,10 1 19,5 3-67,3 8 38,-4 11-14,-6 12 22,-11 12 13,-13 12 34,-11 10 31,-14 9 31,-14 6 32,-15 4 32,-13 1-24,-11-2-102,-6-5-26,-8-10-261,1-12-625,-1-16-232,6-14-939,5-14-437,8-10-3031,6-7 1365,9 2-7326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22.982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95980.65625"/>
      <inkml:brushProperty name="anchorY" value="-366679.81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94331.34375"/>
      <inkml:brushProperty name="anchorY" value="-366431.75"/>
      <inkml:brushProperty name="scaleFactor" value="0.5"/>
    </inkml:brush>
  </inkml:definitions>
  <inkml:trace contextRef="#ctx0" brushRef="#br0">631 1 5843,'0'0'0,"1"2"2737,2 4 318,2 3-1417,-1 4-99,-1 0-77,-5 0-568,-5-2-11,-9-3-328,-7-2-48,-9-2-254,-9-2-39,-12-1-140,-4-3-12,-5 0-65,2-1-8,3 0-21,5 2 22,7 0-28,7 2 28,6 3 28,7 3-7,7 4 61,5 4 189,5 5 81,4 6 122,3 6 19,2 4 64,3 7-123,0 2-53,2 3-139,0-1 30,2-3-22,1-6-56,0-7-59,0-9 89,0-8-33,1-6-64,4-8-34,3-7 61,7-8-117,8-7-59,12-5 13,8 4 6,11 6-118,4 10-2,5 14 50,-2 13-21,-4 17-48,-15 13 128,-14 16 53,-16 10-85,-19 10 35,-16 1 45,-16-2 21,-11-10-39,-9-11-4,-4-17 1,-3-15-134,2-15-541,3-17-190,8-14-677,12-15-505,10-10-2899,16-11 1338,7 5-7313</inkml:trace>
  <inkml:trace contextRef="#ctx0" brushRef="#br1" timeOffset="329.542">889 463 8836,'0'0'0,"-1"11"2737,-1 19 804,3 15-3069,6 12 478,10 10-521,11 2-162,10-1-248,11-5 31,12-7-68,6-12 63,6-12-21,-1-11 8,0-15 112,-8-14 248,-5-17 86,-11-17 221,-10-17 69,-13-10 112,-13-9-183,-12-1 138,-14 1-214,-14 6 191,-19 9-212,-17 11-51,-20 12-306,-12 14-523,-4 13-304,6 13-822,13 11-526,19 9-3542,20 3 1680,17-3-9022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1:59.95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7652.3125"/>
      <inkml:brushProperty name="anchorY" value="-492547.375"/>
      <inkml:brushProperty name="scaleFactor" value="0.5"/>
    </inkml:brush>
  </inkml:definitions>
  <inkml:trace contextRef="#ctx0" brushRef="#br0">21 28 5603,'0'0'0,"-2"2"1888,-1 2 804,0 1-1854,0 0 317,1-2-232,3-3-184,5-3-429,5-4-41,8-2-154,5-1-59,6 1-35,1 3 19,-3 3 83,-5 6 88,-10 5 74,-12 7 140,-12 6-12,-11 2 73,-9 0-89,-4-5-26,1-4-107,5-8-69,8-8-214,10-9-621,11-9-363,12-5-2954,10-7 1028,1 4-7315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21.39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89695.28125"/>
      <inkml:brushProperty name="anchorY" value="-361323.781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91736.6875"/>
      <inkml:brushProperty name="anchorY" value="-363047.28125"/>
      <inkml:brushProperty name="scaleFactor" value="0.5"/>
    </inkml:brush>
  </inkml:definitions>
  <inkml:trace contextRef="#ctx0" brushRef="#br0">3 283 5987,'0'0'0,"1"2"2945,0 6 262,1 9-1812,2 10 441,1 14-801,0 7-16,-1 7-352,0 2-45,-3 2-238,-1-2-83,-4-2-125,-2-6-74,-2-9-68,1-10 9,2-11 8,5-11-6,11-13-34,12-10 10,17-10-5,11-2-19,13-1-13,7 4 40,8 6-32,2 5 30,0 6-9,-8 4-16,-10 4 25,-12 4 10,-12 3-40,-13 4-248,-10 0-118,-7-3-749,-7-2-238,-3-2-229,-2-6-2513,2-4 1321,0-2-6443</inkml:trace>
  <inkml:trace contextRef="#ctx0" brushRef="#br1" timeOffset="279.035">595 1 7587,'0'0'0,"-4"0"3314,-3 1 224,-2 6-1988,1 16-166,0 21-135,4 29-497,3 21 163,6 19-354,5 7 87,5 7-245,3-2-72,1-5-179,-1-10 34,-1-11-194,-3-16-325,-3-19-179,-4-19-764,-2-18-447,-5-17-2639,-4-14 496,-4-8-1360,-1-2-88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17.15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81819.875"/>
      <inkml:brushProperty name="anchorY" value="-356633.06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83608.9375"/>
      <inkml:brushProperty name="anchorY" value="-357910.37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85358.59375"/>
      <inkml:brushProperty name="anchorY" value="-359053.8437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83950.46875"/>
      <inkml:brushProperty name="anchorY" value="-357846.5312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87165.71875"/>
      <inkml:brushProperty name="anchorY" value="-358957.4375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88470.03125"/>
      <inkml:brushProperty name="anchorY" value="-361186.21875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87125.78125"/>
      <inkml:brushProperty name="anchorY" value="-359918.78125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85691.15625"/>
      <inkml:brushProperty name="anchorY" value="-358740.3125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387737.84375"/>
      <inkml:brushProperty name="anchorY" value="-360050.03125"/>
      <inkml:brushProperty name="scaleFactor" value="0.5"/>
    </inkml:brush>
  </inkml:definitions>
  <inkml:trace contextRef="#ctx0" brushRef="#br0">62 1530 4082,'0'0'0,"-4"0"1857,-5 0 317,-2 0-1230,-3-1 559,3 0-404,2 1 267,6 0-211,5 1 176,9 3-330,7 0-17,8 1-344,8 1-50,10-1-254,8-1-5,7-3-75,3-5-85,1-2-38,-5-1-53,-6 2-29,-9 2-91,-9 4-110,-11 1-498,-10 1-243,-6 1-1089,-8-3-834,-4 0-1060,-2-5-314,-1 1-1523</inkml:trace>
  <inkml:trace contextRef="#ctx0" brushRef="#br1" timeOffset="244.656">188 1851 4402,'0'0'0,"1"2"3153,5 0-485,6 0-347,11-1-1667,10-3 165,12-6-565,8-4-150,9-5-441,1-5-706,3-3-2075,-2-1 786,-12 5-6015</inkml:trace>
  <inkml:trace contextRef="#ctx0" brushRef="#br2" timeOffset="834.971">2198 3 5378,'0'0'0,"-6"0"2594,-13-1 335,-9 3-1142,-14 5-63,-11 8 42,-12 11-640,-6 10-91,-5 12-509,3 5-118,6 4-325,15-2 21,15-6-91,18-10-26,24-12-110,23-12-123,27-8-28,20-6-44,19-3 22,9 3 45,5 8 174,-5 11-9,-10 16 92,-20 12-17,-21 14 48,-22 9-10,-25 6 5,-22-2 19,-19-5 32,-14-11 85,-11-14 34,-6-15 36,0-18-3,6-18-14,14-18-88,13-13-106,15-13-14,15-9-194,16-11 48,14-7-65,13-12 49,7-5 21,5-7 144,-2 3 18,-7 4 44,-11 12-22,-14 12 29,-13 20-82,-15 16-257,-14 18-602,-13 16-315,-6 14-2970,-5 12 1055,7-1-7078</inkml:trace>
  <inkml:trace contextRef="#ctx0" brushRef="#br3" timeOffset="1424.078">880 1432 5891,'0'0'0,"0"1"2609,2 1 392,10 0-1848,14 0 552,26-2-697,27-1 35,34-3-411,24-1 1,20-3-214,5-3 21,3-4-133,-5-1 29,-2 0-109,-8 2-86,-9 5-56,-17 3 43,-17 6 16,-22 3-5,-20 4 5,-22-1-149,-16 0-126,-13-2-514,-9-4-263,-6-5-1028,-5-8 359,-4-7-2686,-1-6 1029,0 3-4886</inkml:trace>
  <inkml:trace contextRef="#ctx0" brushRef="#br4" timeOffset="1802.014">1199 1588 5042,'0'0'0,"-4"2"2962,-5 7 111,-1 9-1283,0 10-112,3 16-525,4 13-81,7 17-399,3 9 28,2 12-279,0 5-51,-3 3-190,-5-3-56,-4-5-186,-3-12-334,-3-13-88,0-18-434,3-17-164,4-18-602,8-20 157,10-19-2111,12-19 916,-1 1-4623</inkml:trace>
  <inkml:trace contextRef="#ctx0" brushRef="#br5" timeOffset="2147.702">1760 1803 7635,'0'0'0,"-4"11"3234,-6 19 373,-3 20-2516,-1 17 331,2 16-862,4 5-119,6 1-377,8-8 29,11-12-40,8-17 14,13-18-43,7-19 51,8-21 21,3-20 32,1-20 69,-1-15 171,-6-13-23,-8-7 76,-11-4-50,-12 2 131,-14 6-150,-14 10 104,-17 10-181,-12 14-6,-13 14-154,-6 12-152,-6 12-137,0 10-295,2 9-177,7 4-573,11 2-182,12-4-947,14-4-1808,14-8 669,7-2-5583</inkml:trace>
  <inkml:trace contextRef="#ctx0" brushRef="#br6" timeOffset="2603.512">2632 1720 8132,'0'0'0,"-4"0"3649,-9 7 57,-6 8-2127,-4 13-415,-1 12-327,-1 19-447,5 14 10,6 13-226,10 5-30,15 1-136,13-10 26,17-14-36,12-19-33,15-17 27,9-17-11,9-19 22,-1-15-6,-3-14 3,-11-12 38,-14-13 7,-18-7 131,-15-6-35,-14-2 113,-18-2-27,-14 3 50,-19 1-85,-13 8 64,-16 9-58,-10 15 15,-8 14-248,0 14-509,3 15-355,10 10-1158,16 11-1907,16 5-166,20 2-1257,12-5 233</inkml:trace>
  <inkml:trace contextRef="#ctx0" brushRef="#br7" timeOffset="3354.927">3485 1072 5635,'0'0'0,"0"0"2993,0 1 187,1-1-1155,5 1-350,4 0-52,11 3-652,11 2 21,15 2-456,13 1 81,16 2-279,9 0 25,9-3-133,-2-1-30,-4-2-37,-12-2-17,-15-1-111,-17 0 29,-16-1-147,-12-1-354,-11 0-225,-7-2-749,-9-5-419,-5-2-2743,-3-3 1033,2 2-6579</inkml:trace>
  <inkml:trace contextRef="#ctx0" brushRef="#br8" timeOffset="3595.109">3632 1471 7379,'0'0'0,"2"2"3058,5 3 522,6 3-2446,10 0 357,13 0-744,15-1-240,15-1-408,9-2-112,5-3-158,-2-2-395,-4-2-183,-10-3-858,-13-4-2104,-11-3 873,-13 1-6347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27.52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03124.90625"/>
      <inkml:brushProperty name="anchorY" value="-371887.09375"/>
      <inkml:brushProperty name="scaleFactor" value="0.5"/>
    </inkml:brush>
  </inkml:definitions>
  <inkml:trace contextRef="#ctx0" brushRef="#br0">51 62 5074,'0'0'0,"-3"-2"2529,-4-3 262,-3-3-1550,-1-2 495,2 0-612,2-1 135,4 3-323,4 2 377,5 5-385,6 4 193,8 6-302,9 3 24,14 3-355,13 1-42,19-4-198,12-3-21,13-5-179,4-4-35,0-3 54,-9 0-83,-12 2-32,-19 0-86,-17 3-149,-17-1-432,-14 1-245,-12-3-881,-10-2-237,-7-2-2580,-4 0 859,1 1-5669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27.764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05268.28125"/>
      <inkml:brushProperty name="anchorY" value="-373155.46875"/>
      <inkml:brushProperty name="scaleFactor" value="0.5"/>
    </inkml:brush>
  </inkml:definitions>
  <inkml:trace contextRef="#ctx0" brushRef="#br0">1 211 7139,'0'0'0,"4"1"3106,10 0 317,13-1-2351,13-3 355,18-6-861,12-4-166,13-5-304,2-3-144,2-2-251,-7-1-661,-8-2-339,-12-1-2460,-8 0 736,-16 5-5556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28.614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07306.96875"/>
      <inkml:brushProperty name="anchorY" value="-374214.531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08834.9375"/>
      <inkml:brushProperty name="anchorY" value="-377694.9687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10822.4375"/>
      <inkml:brushProperty name="anchorY" value="-379350.87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09272.59375"/>
      <inkml:brushProperty name="anchorY" value="-379113.4687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12600.625"/>
      <inkml:brushProperty name="anchorY" value="-379958.4375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14076.90625"/>
      <inkml:brushProperty name="anchorY" value="-382289.4375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12709.625"/>
      <inkml:brushProperty name="anchorY" value="-381140.59375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11185.40625"/>
      <inkml:brushProperty name="anchorY" value="-379899.21875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13263.4375"/>
      <inkml:brushProperty name="anchorY" value="-381094.03125"/>
      <inkml:brushProperty name="scaleFactor" value="0.5"/>
    </inkml:brush>
  </inkml:definitions>
  <inkml:trace contextRef="#ctx0" brushRef="#br0">394 949 6323,'0'0'0,"-2"-1"2817,-4-2 393,-2 0-1999,-2 1 520,-2 0-696,0 2 62,0 0-403,1 2 18,2 1-216,1 3 24,1 2-189,-1 4 157,-1 5-93,-1 7 139,-2 10-113,-3 11 113,-1 13-126,-1 8 131,0 5-77,0 0 42,2 0-29,1-3 45,-1 2-200,0-1 22,-1 7-54,-1 5-126,-2 13-79,0 9 13,1 13-34,4 5-70,4 11 18,6 1-10,9 4 19,8-9-62,12-9 38,11-15 5,14-19-3,13-24 41,20-20-49,12-22 16,16-19-79,4-17-92,5-16-71,-4-11-83,-7-13 50,-15-10 33,-16-10 82,-23-6 56,-19-4 142,-18 5 61,-16 8 69,-16 12 105,-13 12-22,-13 14 53,-14 14-103,-8 14 13,-8 18-139,-2 17 72,0 21-86,7 16-52,6 16-25,9 7 19,9 5-104,10-5-269,11-6-22,8-12-632,11-13-230,9-16-928,10-15-325,9-12-2840,7-12 1076,-3-5-6311</inkml:trace>
  <inkml:trace contextRef="#ctx0" brushRef="#br1" timeOffset="668.27">1452 591 5475,'0'0'0,"-2"2"2513,0 1 448,0-3-1752,0-2 565,3-9-654,5-6 30,10-12-424,10-8 117,10-8-379,7 0-18,6 6-238,0 9-46,-3 15-116,-4 15 18,-8 17 96,-10 15 155,-9 15 55,-9 8 76,-12 9-27,-9 4-40,-10 8-155,-5 2-35,-4 4-77,1 0-8,3 0-98,8-4 23,6-7-32,10-11 25,11-14 28,9-15 30,11-13-42,8-14 15,10-14-61,3-12-152,6-11-72,0-4-198,1-4-87,-4 2-646,-2 1-131,-7 4-905,-4 2-2008,-5 1 675,-8 8-5631</inkml:trace>
  <inkml:trace contextRef="#ctx0" brushRef="#br2" timeOffset="1336.79">2925 12 2801,'0'0'0,"2"-1"2321,2-1-112,3 0-136,2-1-677,2 1 66,-2 1 80,-2 0-358,-2 2 182,-6 3-325,-4 2 197,-8 5-331,-7 4-40,-8 3-262,-6 3-92,-5 2-369,-4-2-8,-4-2-46,-2-2-63,-4-4-24,0-2 2,0-1 14,5 0-25,7 3 9,9 4 72,7 4 15,9 4 113,6 6-83,7 5 144,4 8-58,4 4 39,2 2-45,3-3 14,1-6-62,3-5 53,3-10-130,3-9 37,5-11-91,6-12 3,7-12-61,5-8-24,4-6-35,0-1-32,-2 6 24,-5 7-49,-3 11 33,-5 14-10,-5 16 132,-8 15-92,-6 14 90,-7 10 69,-9 7-18,-7 2 31,-10-4-4,-4-5-278,-5-8-313,-2-12-1234,-4-13-617,-2-14-2609,0-14 224,7-5-4878</inkml:trace>
  <inkml:trace contextRef="#ctx0" brushRef="#br3" timeOffset="2196.941">1275 1710 3153,'0'0'0,"-2"2"2962,-4 3-337,2 0 302,1-1-1527,5-2 511,10-3-655,11-8 59,17-7-450,15-8 106,21-6-301,16-2-44,24 1-244,15 2-41,21 1-175,12 4 34,12 2 32,-2 2 190,-5 2-52,-19 2 143,-18 2 23,-24 1-37,-23 3-168,-22 1 66,-17 2-218,-13 1-56,-10 0-89,-7 0-44,-3 0-129,-2 1-269,-2-1-158,-3-1-706,-2-2-217,-2-1-1355,-4-1-1982,-2 1 653,0 2-6359</inkml:trace>
  <inkml:trace contextRef="#ctx0" brushRef="#br4" timeOffset="2617.284">1786 1940 6259,'0'0'0,"-3"0"3041,-2 2 94,0 5-1353,1 12-485,3 12 98,4 20-491,6 17 126,5 21-280,4 11-64,1 14-294,-1 4-64,-2 3-173,-5-8-65,-3-13-90,-4-16-173,-1-20-110,-1-20-357,1-17-214,4-16-733,8-17-105,4-15-2606,10-17 1052,-3 1-6016</inkml:trace>
  <inkml:trace contextRef="#ctx0" brushRef="#br5" timeOffset="2987.391">2405 2083 6675,'0'0'0,"-1"5"3538,-5 8 55,-3 14-2013,-4 12 279,-1 18-1002,2 13-20,2 14-447,4 9 63,4 8-180,4 0 33,5-4-167,5-11 80,10-13-88,7-18-35,13-18-11,8-16-2,10-18 34,4-17 46,0-21 8,-6-18 39,-7-20 12,-13-14 37,-12-10-83,-12-3 82,-13 0-100,-13 6 66,-17 7-152,-14 13 43,-17 15-38,-8 18-181,-7 15-136,0 15-347,4 13-219,13 9-752,16 8-248,15 4-2996,21 7 1302,8-5-7408</inkml:trace>
  <inkml:trace contextRef="#ctx0" brushRef="#br6" timeOffset="3405.662">3265 1957 8436,'0'0'0,"-3"8"3970,-7 22 242,-6 19-2197,-6 26-273,-2 20-398,1 18-775,6 11-7,5 7-412,7-7-35,11-10-57,8-20-4,11-24-100,10-22 65,9-25 50,7-21-90,6-20 13,1-17 32,-1-19 43,-6-14-30,-8-16-24,-11-9 102,-14-7 42,-15 1 49,-17 1-43,-15 4 111,-15 4-105,-9 8-60,-9 8-58,-4 14-179,-2 15-257,2 15-519,5 14-270,8 13-1091,11 11-184,12 9-2367,11 7 716,9-1-4959</inkml:trace>
  <inkml:trace contextRef="#ctx0" brushRef="#br7" timeOffset="3870.03">3734 1541 7331,'0'0'0,"-4"1"3906,-4 0 280,0 1-2097,3 1 467,9-1-1049,12-2 153,20-3-641,17-5 35,20-4-419,13-1-59,10 0-328,0 2-43,-6 2-181,-13 3 51,-13 3-67,-16 2 32,-12 4-29,-12 1-30,-10 1 46,-6-2-446,-4-1-339,-2-3-973,-1-2-460,1-3-3686,-1-1 1342,1 2-8166</inkml:trace>
  <inkml:trace contextRef="#ctx0" brushRef="#br8" timeOffset="4081.696">4090 1977 8756,'0'0'0,"8"1"3746,16 1 186,9 1-2537,11 0-402,5 0-478,5-3-689,1-3-922,-1-6-486,-5-7-2604,-4-5 435,-11 2-5543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33.76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14981.65625"/>
      <inkml:brushProperty name="anchorY" value="-382307.437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16693.53125"/>
      <inkml:brushProperty name="anchorY" value="-385471.437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18105.90625"/>
      <inkml:brushProperty name="anchorY" value="-387577.4062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20875.71875"/>
      <inkml:brushProperty name="anchorY" value="-388759.3437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22633.375"/>
      <inkml:brushProperty name="anchorY" value="-390432.3125"/>
      <inkml:brushProperty name="scaleFactor" value="0.5"/>
    </inkml:brush>
  </inkml:definitions>
  <inkml:trace contextRef="#ctx0" brushRef="#br0">359 757 6659,'0'0'0,"0"0"3362,-3 0 354,-3 2-2006,-4 3 745,-4 10-951,-6 8 204,-7 16-484,-3 13 57,-4 19-433,-1 14-7,-4 18-399,-1 13-1,1 17-177,8 9-64,9 11 5,13-1-13,20-1-37,17-11-27,21-11-88,14-17-16,16-16 16,6-20-10,10-20-92,2-20 84,8-22-30,2-21-86,4-21 84,-3-17 7,-7-15 16,-14-8-18,-14-8 64,-18-1-75,-19-1 42,-16 1-31,-20 3 64,-17 7-19,-18 11 8,-15 15 18,-18 16 52,-13 20-52,-11 25-36,0 23 10,4 23 29,11 16-48,13 17-39,14 6 84,13 4-84,14-6-142,11-12 2,11-16-386,12-19-235,8-18-555,10-17-195,7-16-1133,8-18-19,2-16-2450,4-19 767,-7 2-4914</inkml:trace>
  <inkml:trace contextRef="#ctx0" brushRef="#br1" timeOffset="453.771">1960 66 5731,'0'0'0,"2"-3"2817,4-6 598,2-3-1777,3-1 899,0-1-741,1 4 74,-1 5-536,-2 13 18,-2 18-599,-3 17 68,-1 23-356,-3 14 55,0 15-168,0 3-3,-1 4-156,1-7-20,2-7-136,1-12-63,2-11-217,1-16-285,1-15-254,1-14-741,1-11-289,-2-11-1136,-1-10-1921,-2-7 627,-2 0-5700</inkml:trace>
  <inkml:trace contextRef="#ctx0" brushRef="#br2" timeOffset="833.979">1299 1321 6403,'0'0'0,"1"-1"3329,5 1 206,13-3-1776,17-3 370,25-4-670,17-4-18,17-5-273,7-3-5,10-1-485,0 3-24,1 2-324,-3 5-122,-2 4-101,-5 6 24,-4 2-40,-11 4-105,-10 2 68,-14 1-84,-14-2 4,-12 0-134,-13 1-115,-9-1-480,-7 2-288,-6 0-1057,-5 1-248,-3 1-2571,-5 0 751,1 0-5339</inkml:trace>
  <inkml:trace contextRef="#ctx0" brushRef="#br3" timeOffset="1245.236">1997 1658 8500,'0'0'0,"-2"6"4162,-1 8 205,-2 11-2579,0 13 263,0 14-1042,1 10-60,0 11-519,0 4-30,0 0-160,-1-5-18,1-8-196,1-13 105,3-13-43,6-13-29,8-14-8,8-14 37,9-12-51,6-8 35,6-8-67,4 0-37,2 0 27,0 3-126,-3 5-2,-6 5-137,-6 4-79,-8 2-286,-4 2-173,-3 1-665,-3 0-267,-2 1-3243,-2-1 1413,-3 1-8034</inkml:trace>
  <inkml:trace contextRef="#ctx0" brushRef="#br4" timeOffset="1504.823">2476 1473 8484,'0'0'0,"-5"10"4482,-8 18 336,-4 21-2411,1 21 354,2 27-1126,5 20-205,7 25-720,4 12-80,4 12-430,4-5-14,3-6-252,0-16-361,0-15-120,-3-22-486,-3-19-170,-3-26-699,-4-22 125,-1-22-1117,-1-25-1861,0-18 804,1-2-6042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51.227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32466.9375"/>
      <inkml:brushProperty name="anchorY" value="-405571.96875"/>
      <inkml:brushProperty name="scaleFactor" value="0.5"/>
    </inkml:brush>
  </inkml:definitions>
  <inkml:trace contextRef="#ctx0" brushRef="#br0">99 7 752,'0'0'0,"-1"-1"1153,-2 0-150,0-1 323,-3 0-550,0 1 94,-2 1-286,2 1-15,0 1-295,1 2 14,2 1-98,1-1 50,1-1-96,0 0 270,0-3 50,1 1 277,1-2-42,-1 0 166,1 0-129,0 0 46,-1 0-238,0 0 64,0 1-199,1 2 122,-1 3-102,1 4 158,-2 6-101,-1 7 239,-3 13-234,-1 11 40,-3 14-163,0 9-37,-1 7-150,3-1 14,5 0-35,7-6 3,11-4-59,10-9-21,13-11 2,10-12-24,10-15-50,6-14 50,5-16 1,-3-14-19,-2-11-30,-8-6 46,-8-5 2,-12 1 19,-12 1 16,-9 2 72,-11 1-75,-8 5 9,-9 4-41,-7 7-29,-9 9-69,-4 10 72,-5 15-83,-2 15 5,-2 15 72,3 10-61,3 9 40,7 5-253,8 2-115,7-2-523,9-7-209,8-9-802,9-13 37,6-13-2222,10-17 947,-3-6-4740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52.555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35573.15625"/>
      <inkml:brushProperty name="anchorY" value="-411450.156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34302.65625"/>
      <inkml:brushProperty name="anchorY" value="-411099.7187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35617.09375"/>
      <inkml:brushProperty name="anchorY" value="-412471.875"/>
      <inkml:brushProperty name="scaleFactor" value="0.5"/>
    </inkml:brush>
  </inkml:definitions>
  <inkml:trace contextRef="#ctx0" brushRef="#br0">93 8 4482,'0'0'0,"0"-2"3826,0 0-393,0-1-204,0 4-1703,0 7 450,-2 15-938,-2 14 85,-3 21-309,0 17 128,-1 18-355,1 11-35,-1 8-285,0 0-70,0-6-58,0-14-115,0-16-181,0-17-313,3-17-133,1-16-720,3-13-120,5-12-1009,7-13 5525,9-11-9065,10-16 6590,-18 22-9134,3-3-623</inkml:trace>
  <inkml:trace contextRef="#ctx0" brushRef="#br1" timeOffset="383.49">391 260 5715,'0'0'0,"-2"3"3105,-4 9 206,-4 15-1553,-2 14-67,-2 18-511,2 14-359,3 15-394,5 7-43,7-1-256,6-11-63,10-14-1,6-20 21,8-18-48,5-18 73,6-19-22,3-18 8,5-21 18,-1-15 52,0-16 5,-6-5 189,-9-4 99,-10 4 114,-10 4-53,-14 7 86,-15 7-208,-11 13-52,-14 15-255,-6 13-184,-6 15-211,-1 11-526,3 12-248,6 7-1094,9 5 417,9 1-2930,13-2 1062,6-6-5412</inkml:trace>
  <inkml:trace contextRef="#ctx0" brushRef="#br2" timeOffset="672.374">991 301 7796,'0'0'0,"-1"7"2977,-1 12 654,-2 15-2801,-2 14 821,1 16-928,2 10-197,2 10-353,7 2 38,9-3-217,8-12 65,10-17-29,8-17 39,11-19-85,7-19 101,8-20-31,3-16 196,4-19-34,-1-13 339,-4-10-32,-9-3 198,-14-2-60,-14 4 198,-20 2-237,-20 7-16,-24 9-318,-18 16-371,-17 17-477,-11 17-764,-8 21-543,-2 18-3338,-2 18 1323,16-2-8403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51.564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34031.28125"/>
      <inkml:brushProperty name="anchorY" value="-407661.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35815.46875"/>
      <inkml:brushProperty name="anchorY" value="-409001.4687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37136.84375"/>
      <inkml:brushProperty name="anchorY" value="-411127.53125"/>
      <inkml:brushProperty name="scaleFactor" value="0.5"/>
    </inkml:brush>
  </inkml:definitions>
  <inkml:trace contextRef="#ctx0" brushRef="#br0">21 289 3842,'0'0'0,"3"-2"2609,3 0 224,1 2-661,0 6-283,-3 11-171,-1 10-155,-5 13-530,-5 6-35,-4 7-478,-1-1-27,2-3-231,2-9-91,8-11-86,8-10-10,14-14-46,13-11-10,13-11-1,8-7-20,7-6-33,1-2 46,-1 0 2,-5 2-18,-7 5-11,-12 5 21,-11 7 11,-11 5-171,-8 2-136,-8 0-437,-4-1-379,-2-2-1011,-2-4-2002,0-3 636,1 1-5572</inkml:trace>
  <inkml:trace contextRef="#ctx0" brushRef="#br1" timeOffset="297.795">375 2 7203,'0'0'0,"-2"-1"3458,-3 1 93,-2 6-2119,2 10 593,0 15-965,3 16 151,2 19-291,4 12-77,3 12-459,1 0 3,-1-1-221,-1-9-94,1-7-64,-3-11-72,0-10-176,-1-12-462,0-9-144,-1-10-688,-1-9-288,2-6 2177,2-10-5235,2-10 3682,0-1-12148</inkml:trace>
  <inkml:trace contextRef="#ctx0" brushRef="#br2" timeOffset="606.275">1004 57 6627,'0'0'0,"-1"5"3506,-2 16 167,-4 18-1242,-4 24-718,-4 19 82,-5 22-754,-2 13-57,-4 17-546,0 9 60,-2 5-356,0-11-17,1-11-146,2-16 98,2-14-77,4-15-203,5-12 3,5-14-259,3-12-199,4-15-466,2-10-23,2-10-1174,3-11-2009,1-12 835,0-1-6458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1:00.451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43441.875"/>
      <inkml:brushProperty name="anchorY" value="-425021.187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45750.9375"/>
      <inkml:brushProperty name="anchorY" value="-427173.2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47590.375"/>
      <inkml:brushProperty name="anchorY" value="-428913.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46081.375"/>
      <inkml:brushProperty name="anchorY" value="-428414.87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49559.40625"/>
      <inkml:brushProperty name="anchorY" value="-429324.875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50877.59375"/>
      <inkml:brushProperty name="anchorY" value="-431302.84375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52222.9375"/>
      <inkml:brushProperty name="anchorY" value="-432579.125"/>
      <inkml:brushProperty name="scaleFactor" value="0.5"/>
    </inkml:brush>
  </inkml:definitions>
  <inkml:trace contextRef="#ctx0" brushRef="#br0">19 1187 2977,'0'0'0,"1"-1"2289,2-1-74,1-3-502,2-1-310,1-1-320,1 0 24,1-2-365,1 0 144,1-3-305,2-2 97,6-4-190,6-3 8,8-4-197,9-3 85,13 1-242,10 3 26,9 6-112,2 7-16,0 10-3,-8 13 51,-8 16-34,-13 15 50,-14 22-32,-13 17-27,-16 18-10,-16 9 130,-14 6-58,-13-3 173,-15-3-45,-10-8 21,-10-7-112,-5-12 13,-2-10-141,2-16 72,5-17-29,9-14 61,10-16-72,13-16 61,14-16-55,12-15-3,18-13-57,16-7 14,23-3-8,18 5-37,20 6 48,13 12-17,11 13-13,0 12-13,0 15 59,-10 14-38,-10 12-23,-14 6 101,-12 5-51,-13-1 74,-9-1 1,-10-4 21,-8-4-59,-6-6 1,-4-6-340,-4-5-802,0-6-502,0-6-2820,1-9 613,0-2-6337</inkml:trace>
  <inkml:trace contextRef="#ctx0" brushRef="#br1" timeOffset="782.463">1147 341 3906,'0'0'0,"-1"1"1921,0 0 280,0 1-1107,3 1 352,5-1-395,5 0 333,8-1-351,9-2 255,15-2-394,10-4 75,17-3-428,7-3-23,11-2-300,-1-1 7,-1 0-156,-9 3 67,-11 3-85,-15 4 114,-15 4 3,-13 4 115,-13 4 10,-11 2 81,-9 3-17,-6 3 12,-4 5-76,-2 5 41,-2 5-36,-1 7 65,0 7-112,-1 6 16,0 5-64,2-1-62,3-2-61,2-7-8,1-5-43,3-8 27,1-6-29,2-7-272,2-4-73,2-5-445,2-2-304,4-3-694,2-3-69,5-2-659,4-3-1612,5-4 788,-2 1-4802</inkml:trace>
  <inkml:trace contextRef="#ctx0" brushRef="#br2" timeOffset="1428.324">2553 13 4514,'0'0'0,"4"-2"2785,5-1-111,1 0-716,-1 0-680,-2 2-6,-3 1-399,-5 3-25,-7 2-317,-6 3 35,-10 2-276,-9 2-28,-9 2-177,-5 1 35,-2 0-98,1-1 20,3-1-10,7-1 0,6 1-37,6 0-27,5 3 24,3 1 27,4 3 47,3 3 140,3 5 21,4 1 117,4 2-43,3 0 41,2-1-84,3-2 100,4-6-163,2-5 66,3-6-135,4-8-4,6-5-79,5-5 34,9-3-90,6 0 24,6 3-49,0 3-44,0 9 10,-9 7-8,-10 13 18,-11 8 33,-14 6 29,-14 1-6,-13 2 44,-9-4-11,-7-3 23,-2-6-303,-1-6-137,4-5-688,2-6-352,4-3-3126,1-3 1280,5-2-7566</inkml:trace>
  <inkml:trace contextRef="#ctx0" brushRef="#br3" timeOffset="1869.088">885 1204 5010,'0'0'0,"1"0"2193,2 1 561,9-1-1655,10-1 619,19-2-526,17-5 116,29-5-401,23-5 197,29-6-357,21-4 94,22-1-284,5 0-23,5 1-177,-9 2 110,-7 1-176,-15 1 123,-11 2-116,-18 2 145,-18 0-43,-21 2 110,-22 2-177,-20 2 38,-19 3-128,-15 4-139,-11 2-323,-9 2-501,-8 3-390,-6 3-1208,-8 1-9,-7 3-2654,-12 2 894,4-1-4999</inkml:trace>
  <inkml:trace contextRef="#ctx0" brushRef="#br4" timeOffset="2386.596">1399 1473 5394,'0'0'0,"1"-1"2402,-1-3 428,1 0-1709,0 1 570,0 3-616,-1 8 153,0 11-345,0 12 85,-3 14-282,-3 11 31,-3 12-228,-3 7-97,-2 7-155,0 1 9,2-2-206,2-7 32,2-10-3,4-13-194,2-13-187,4-13-481,5-12-258,6-10-1070,7-13 1774,7-9-4194,10-15 2461,-4 1-8127</inkml:trace>
  <inkml:trace contextRef="#ctx0" brushRef="#br5" timeOffset="2747.028">1876 1551 5603,'0'0'0,"0"1"2225,-2 8 373,-5 11-1507,-5 16 174,-2 14-83,1 15-425,2 8 188,8 7-337,10-2 104,13-7-210,11-15 88,13-16-204,10-20 55,10-21-249,3-21 83,1-22-206,-5-14-5,-8-11-27,-12-3 73,-12 0-44,-14 4 222,-15 4-79,-14 8-4,-13 8-29,-10 11-51,-9 11-231,-6 11-313,-5 10-152,-1 9-811,4 7-376,8 4-2604,11 3 918,11-2-6032</inkml:trace>
  <inkml:trace contextRef="#ctx0" brushRef="#br6" timeOffset="3072.486">2667 1458 6611,'0'0'0,"-3"3"3266,-7 5 74,-5 8-1796,-5 6-340,-3 9-457,1 6-256,2 8-251,6 4 0,6 3-214,11 0 49,10-1-102,11-3 22,11-8-30,8-10 25,12-11-9,7-11 3,7-16 56,2-13-16,2-13 27,-5-8 162,-8-9-7,-15-3 124,-16-4 68,-19 2 194,-21 1-232,-18 3 65,-16 2-172,-8 5-501,-7 7-371,-1 10-830,0 8-413,6 9-2572,2 8 830,12 5-5463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2:02.136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8278.65625"/>
      <inkml:brushProperty name="anchorY" value="-493939.31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6556.375"/>
      <inkml:brushProperty name="anchorY" value="-493950.062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5201.46875"/>
      <inkml:brushProperty name="anchorY" value="-492730.562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3836.6875"/>
      <inkml:brushProperty name="anchorY" value="-491480.9687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2323.40625"/>
      <inkml:brushProperty name="anchorY" value="-491472.09375"/>
      <inkml:brushProperty name="scaleFactor" value="0.5"/>
    </inkml:brush>
  </inkml:definitions>
  <inkml:trace contextRef="#ctx0" brushRef="#br0">713 201 4194,'0'0'0,"5"0"2673,6-1 243,3 1-872,0 0 21,-1 1-401,-3 1 49,-5 5-568,-6 6 71,-8 8-426,-7 6 21,-8 5-312,-9 4-24,-12 2-312,-8-1 34,-10 0-144,-5-4-66,-5-4 66,0-6 27,2-6-45,8-5 0,8-3-57,9-1 14,10 0 86,11 3 197,8 8 61,8 9 317,6 10 57,2 9 82,2 5-133,0 3 48,1 1-298,-1-2-33,2-5-158,2-9-47,5-12-75,4-9-8,8-13-80,8-12 56,11-14-77,10-7 2,11-7 17,8-2-102,8 2-83,3 8 112,1 9-5,-5 11-91,-10 14 182,-17 12 0,-15 15-33,-16 12-18,-20 12 99,-16 7-88,-15 5 66,-10-3-56,-11-5 35,-4-10-66,-5-9-1,4-12-563,2-7-141,6-10-1021,8-7-311,9-6-1293,11-6-1836,10-4 628,7-1-5648</inkml:trace>
  <inkml:trace contextRef="#ctx0" brushRef="#br1" timeOffset="431.388">1220 435 8852,'0'0'0,"0"0"3410,-8 1 615,-8 9-2789,-11 14 218,-6 18-310,-6 20-616,2 16-42,4 15-139,8 7-70,13 4-199,16-6-9,22-8 6,21-18-33,24-21-66,15-21 131,14-25-62,-1-25-15,-1-23 26,-8-18 101,-10-14-47,-14-7 188,-19-5 25,-16 2 152,-20 3 5,-16 9 142,-20 9-182,-16 11-13,-15 12-149,-10 11-174,-10 9-299,-3 9-437,-5 6-148,4 6-1028,9 5-433,12 2-3162,17 0 1193,15-1-7455</inkml:trace>
  <inkml:trace contextRef="#ctx0" brushRef="#br2" timeOffset="863.296">2099 319 6323,'0'0'0,"-4"2"3345,-8 2 262,-5 1-1606,-5-1-235,0-1-333,3-4-907,6-4-107,9-4-337,9-4 4,11-2-89,9 0-8,8 0-2,3 4-3,1 6 0,-7 5-19,-7 8 81,-11 7 50,-15 6 26,-11 4 1,-11 3 5,-7-1-56,-5-5-2,3-6-452,4-9-117,7-9-891,10-9-376,9-7-2572,11-6 830,2 2-5482</inkml:trace>
  <inkml:trace contextRef="#ctx0" brushRef="#br3" timeOffset="1178.912">2715 0 7892,'0'0'0,"3"5"3745,0 9 487,0 15-2456,-3 13 527,-4 20-983,-6 14-143,-8 19-702,-6 10 40,-7 12-403,-5 1-163,-1 1-202,3-8-681,4-8-352,8-15-979,8-14-99,9-21-2390,10-20 995,3-16-4735</inkml:trace>
  <inkml:trace contextRef="#ctx0" brushRef="#br4" timeOffset="1421.812">3112 846 6339,'0'0'0,"-2"10"3265,-4 14 337,-9 14-1777,-5 15-275,-4 13-552,1 7-241,6 3-613,6-5 25,13-11-95,11-16-4,12-15-25,10-17 6,9-17-22,2-16-13,2-17 3,-4-12-41,-6-11 12,-10-2 31,-10-2 46,-12 5 138,-15 9 41,-12 14 55,-12 13-61,-7 13-88,-7 11-312,0 10-592,2 5-379,7 5 3134,6 0-7379,7-3 5152,9-4-16380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55.162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40405.15625"/>
      <inkml:brushProperty name="anchorY" value="-417262.281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38960.65625"/>
      <inkml:brushProperty name="anchorY" value="-417362.12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37566.78125"/>
      <inkml:brushProperty name="anchorY" value="-416816.7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37024.90625"/>
      <inkml:brushProperty name="anchorY" value="-413737.1562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38374.5"/>
      <inkml:brushProperty name="anchorY" value="-415633.59375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42579.78125"/>
      <inkml:brushProperty name="anchorY" value="-422192.21875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40853.625"/>
      <inkml:brushProperty name="anchorY" value="-422550.03125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42849.0625"/>
      <inkml:brushProperty name="anchorY" value="-424395.46875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41517.09375"/>
      <inkml:brushProperty name="anchorY" value="-423893.03125"/>
      <inkml:brushProperty name="scaleFactor" value="0.5"/>
    </inkml:brush>
    <inkml:brush xml:id="br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39549.78125"/>
      <inkml:brushProperty name="anchorY" value="-418050.21875"/>
      <inkml:brushProperty name="scaleFactor" value="0.5"/>
    </inkml:brush>
    <inkml:brush xml:id="br1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40906.03125"/>
      <inkml:brushProperty name="anchorY" value="-420133.65625"/>
      <inkml:brushProperty name="scaleFactor" value="0.5"/>
    </inkml:brush>
    <inkml:brush xml:id="br1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60933.78125"/>
      <inkml:brushProperty name="anchorY" value="-441083.6875"/>
      <inkml:brushProperty name="scaleFactor" value="0.5"/>
    </inkml:brush>
  </inkml:definitions>
  <inkml:trace contextRef="#ctx0" brushRef="#br0">2495 1 7748,'0'0'0,"-1"2"3329,0 8 486,-2 10-2043,1 18-134,-2 17-40,-1 23-728,-2 16 66,-4 16-354,-5 9 69,-4 9-361,-2 2 110,-3 1-162,2-5-3,1-7-137,4-12 33,5-16-112,3-19-105,5-21-31,2-18-339,4-19-174,2-18-794,3-17-401,2-14-3327,2-16 1292,-1 4-7995</inkml:trace>
  <inkml:trace contextRef="#ctx0" brushRef="#br1" timeOffset="387.68">3187 81 8020,'0'0'0,"-1"4"3265,-9 15 617,-12 14-2399,-12 18 89,-5 13-398,-1 7-708,8-2-119,7-4-261,12-11 66,14-10-83,17-14-21,19-12 24,15-9-48,14-8-5,4-3-1,-1 0 17,-7 4-62,-12 7 76,-14 5 49,-18 10 6,-16 6 6,-17 6 20,-12 3-4,-9-1-129,-6-4-112,-3-8-69,0-8-461,1-9-198,6-9-630,5-10-325,6-9-2556,5-9 1104,8 2-6225</inkml:trace>
  <inkml:trace contextRef="#ctx0" brushRef="#br2" timeOffset="956.184">2981 209 7507,'0'0'0,"1"0"2786,3 0 597,7-1-2487,10-1 542,17-5-758,17-2-95,17-4-329,8-3-126,6-1-84,-1 1-1,-3-1-13,-9 4 0,-11 3 131,-13 5 317,-16 8 123,-13 10 366,-15 13 71,-14 14-26,-10 16-305,-6 11-2,-2 8-488,4 2 64,6-1-163,9-6-69,11-7-46,12-11 96,11-11-90,9-13-8,9-10 39,4-10 4,6-12-1,4-11-71,4-10 95,0-10-13,-1-8-13,-10-5 7,-13-5-2,-13-1 19,-18-5-24,-18-1-11,-19-3-35,-15 1 64,-12 2-170,-5 9-379,-3 12-161,4 13-863,2 19-366,7 19-3415,5 21 1427,11 2-8299</inkml:trace>
  <inkml:trace contextRef="#ctx0" brushRef="#br3" timeOffset="-801.261">465 379 5346,'0'0'0,"-3"2"2450,-2 0 335,-2 3-1646,1-1 622,2 0-801,1-4 25,6-6-409,8-9 30,12-9-337,12-8 190,13-6-187,7-2 48,5 5-165,-2 7-32,-5 11-131,-12 15 64,-12 19-67,-15 17 16,-19 18 51,-17 9-34,-17 7 50,-10-4-14,-7-4-50,-4-9 35,2-9-51,7-11-5,12-10 37,13-10-32,16-11 10,18-8-58,20-6 16,18-1-120,18 3 70,8 5-46,8 6 104,-2 9-48,-7 10 93,-17 8 126,-16 9-51,-19 4 8,-22 6 58,-19 1-36,-15 2-81,-11-4 25,-10-6-70,-3-9-22,-1-7-165,6-9-405,9-7-232,12-6-958,13-6-2100,11-3 806,8-1-5885</inkml:trace>
  <inkml:trace contextRef="#ctx0" brushRef="#br4" timeOffset="-346.269">1232 455 6675,'0'0'0,"0"1"2961,0-1 580,-1-1-2202,3-4 515,5-6-808,12-6-142,18-9-597,17-6-37,18-3-94,6 6-102,5 5-92,-8 13 74,-13 16-88,-17 19 24,-20 18 66,-19 14-58,-23 11 3,-15 3 37,-16 4 24,-8-3 32,-7-2 32,3-5 70,6-6 2,12-10-32,14-9-99,14-10-10,16-11-43,14-8-13,18-6-38,13-5-328,15-6-96,6-4-573,4-7-254,-3-5-755,-1-7 560,-4-4-2465,-3-6 1257,-14 5-4849</inkml:trace>
  <inkml:trace contextRef="#ctx0" brushRef="#br5" timeOffset="2568.976">2523 2035 8612,'0'0'0,"-2"11"3410,-8 19 783,-9 21-3005,-8 21 962,-10 26-1160,-5 19-190,-7 23-512,0 10-40,0 9-242,4-2 95,5-5-64,7-16-23,7-20-49,7-24-213,7-23-187,5-21-597,5-19-358,2-14-974,3-12-1963,2-10 645,-1-4-5588</inkml:trace>
  <inkml:trace contextRef="#ctx0" brushRef="#br6" timeOffset="3122.377">2709 2398 6867,'0'0'0,"0"0"2753,2-1 486,7-4-2324,11-6 619,15-5-851,13-3 19,15 1-379,9 2 77,3 7-104,-7 9 203,-13 14-136,-15 16 141,-22 19-149,-21 13 64,-22 14-190,-14 7 201,-10 4-142,-2-3 136,1-6-74,10-10 4,11-11-242,14-12 67,15-9-128,13-9-217,14-8-55,11-7-246,11-7-227,7-8-439,7-8-71,-1-6-748,0-9 89,-5-5-2224,-4-8 899,-12 5-4724</inkml:trace>
  <inkml:trace contextRef="#ctx0" brushRef="#br7" timeOffset="3462.629">3685 2307 6643,'0'0'0,"-2"1"3874,-2 3 186,-3 6-2013,-6 8 231,-3 11-1037,-2 9-198,-1 7-664,4 2-1,3 0-223,6-6-45,9-7-97,8-10 54,10-9-62,9-9-96,8-7-66,4-3 10,4-1-69,-1 3 35,-4 7 135,-9 10-2,-9 12-8,-11 10 104,-13 10-85,-12 5 66,-13 4-18,-8-3-89,-4-4-196,-1-8-585,1-11-318,4-10-984,6-9 3719,7-11-6915,7-10 4949,6-2-14006</inkml:trace>
  <inkml:trace contextRef="#ctx0" brushRef="#br8" timeOffset="3711.082">3586 2328 5635,'0'0'0,"5"-4"2945,13-5 318,9-5-1342,14-3 197,10-1-45,12 3-854,4 2 35,3 5-560,-5 2-166,-3 3-421,-9 1-291,-7 1-422,-11-3-1488,-10-3-2458,-8-4 569,-7 1-7346</inkml:trace>
  <inkml:trace contextRef="#ctx0" brushRef="#br9" timeOffset="1841.212">549 2081 5587,'0'0'0,"0"0"2449,-1 0 691,1 2-1822,0 0 787,-1 4-689,0 3 126,0 9-536,0 8 117,2 12-400,1 11 94,2 12-329,0 9 6,0 9-206,0 3-88,-3 2-64,-2-2 21,-2-4-127,-2-8-4,0-7-42,1-12-237,1-11-161,3-13-418,4-14-185,5-15-879,5-16-140,5-13-2491,5-13 839,-2 2-5389</inkml:trace>
  <inkml:trace contextRef="#ctx0" brushRef="#br10" timeOffset="2220.572">927 2285 5314,'0'0'0,"1"1"2562,-1 7 298,0 10-1225,-1 18 51,0 15-147,0 21-527,1 12-73,1 13-424,3 4 69,4-2-240,7-9-5,12-15-48,10-21-54,17-20-101,10-21-88,14-26 54,9-20-158,7-19 5,0-12-8,-7-7-24,-15 0-31,-20 3 119,-18 11-56,-23 12 59,-19 14 62,-23 17-36,-15 16 54,-13 21-13,-5 15-13,-2 15-14,4 7-54,8 5-135,13-3-302,12-6-131,15-11-885,14-12-240,13-11-2498,11-11 835,0-6-5619</inkml:trace>
  <inkml:trace contextRef="#ctx0" brushRef="#br11" timeOffset="13656.115">4371 2040 7924,'0'0'0,"-1"-6"2529,-3-10 747,-3-5-2436,-5-8 313,-6-5-83,-10-7-449,-8-1 81,-14 0-321,-11 4 57,-14 4-185,-11 8 172,-16 6-97,-12 7 123,-20 7-51,-19 4 75,-31 7-187,-21 8-56,-23 10-67,-3 9-69,-4 9-82,8 4-4,1 3 12,10 2-9,4 0-53,15-3-21,9-3 95,18-1-50,14 1-149,18 4 8,15 7-51,17 7-107,11 11 27,13 8 58,7 13 110,6 8-45,10 12 98,15 7-24,21 14 67,29 6-16,37 6-10,34-8 42,46-7-14,39-16 44,55-16-49,42-23-96,43-24-29,15-19-224,19-24-150,3-18 9,11-18 50,-13-13 51,-12-14 213,-29-10 264,-21-14 203,-33-10 326,-24-16 85,-32-10 344,-27-12-112,-33-4 3,-34-8-270,-32 0-21,-30-5-424,-28 4 29,-30-1-131,-27 5-114,-34-1-350,-27 3-677,-29 1-526,-12 20-3573,-10 25 1191,29 27-8548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1:05.43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53549.53125"/>
      <inkml:brushProperty name="anchorY" value="-433735.406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55996.09375"/>
      <inkml:brushProperty name="anchorY" value="-435682.562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57600.875"/>
      <inkml:brushProperty name="anchorY" value="-437564.37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60050.375"/>
      <inkml:brushProperty name="anchorY" value="-438592.6562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61920.875"/>
      <inkml:brushProperty name="anchorY" value="-439954.03125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63203.0625"/>
      <inkml:brushProperty name="anchorY" value="-442231"/>
      <inkml:brushProperty name="scaleFactor" value="0.5"/>
    </inkml:brush>
  </inkml:definitions>
  <inkml:trace contextRef="#ctx0" brushRef="#br0">851 1077 4130,'0'0'0,"0"0"2225,2-2 56,0 0-931,2-1-478,0-1-29,4-1-466,2-1 20,2-1-109,3-1 198,3-1 10,3 0 248,3 0-114,-1-1 144,0-1-278,-1 1-29,4 0-171,3 0-5,8-1-163,6 3 56,8 2-83,5 4 38,1 5-88,-2 5 42,-4 10 40,-7 7 6,-9 13-54,-10 10 113,-12 15-91,-11 9-9,-15 16-52,-11 7-9,-13 9-2,-10 1 53,-13-2-16,-8-8 26,-8-10 33,0-13-45,-1-15 52,7-17-34,7-16-8,9-17-16,11-17-16,13-17-34,14-15-30,13-11-14,19-7 1,14 0-22,18 7-13,14 12 59,16 14-56,7 17 18,5 16 51,-1 13-35,-2 8-23,-5 2 63,-1-3-96,-5-5-231,-3-8-87,-6-6-516,-4-9-303,-7-9 4550,-3-11-8762,-4-9 6571,-30 17-10091,-2-1-711</inkml:trace>
  <inkml:trace contextRef="#ctx0" brushRef="#br1" timeOffset="657.788">2166 413 4162,'0'0'0,"-3"2"2353,-6 2 112,0 1-1152,1-1 111,4-2-562,8-1-48,15-7-286,14-7 35,20-7-163,12-5 110,13-3-209,2 4 22,-2 4-126,-10 8-29,-15 10-149,-15 10 128,-20 10-48,-19 9-25,-22 8 49,-14 4-16,-13 3-70,-5 0 3,-4-1 13,6-4-26,10-8 8,12-7-40,18-10 29,20-8-179,21-9-43,17-2-71,15 0 26,9 2-53,4 10 181,-4 11 59,-6 12 86,-16 12 194,-13 7 29,-18 3 102,-21 1 40,-19-4-22,-18-4-247,-9-8 34,-7-8-270,3-9-738,6-8-272,11-7-2765,12-6 785,9-2-6445</inkml:trace>
  <inkml:trace contextRef="#ctx0" brushRef="#br2" timeOffset="987.728">2139 1228 4546,'0'0'0,"10"-1"2273,17-2 299,20-3-1281,17-6 497,25-5-652,18-3 89,19-5-385,6-1-136,2-3-338,-9 2-62,-14 2-181,-19 4-83,-19 4 8,-22 5-259,-19 5-248,-16 3-952,-16 3 1736,-12 3-4567,-11 2 2402,1 1-8695</inkml:trace>
  <inkml:trace contextRef="#ctx0" brushRef="#br3" timeOffset="1345.7">2506 1599 4914,'0'0'0,"1"3"2577,0 5 169,0 6-1020,-4 6-221,-2 7-158,-4 5-493,0 4-190,1 0-355,2-3-47,9-7-97,10-7-31,12-9 36,13-7-15,13-7-51,12-5-59,9-3-5,2-1-210,-2-2-113,-7-2-448,-9-2-302,-13-2-714,-11-1-1820,-13-2 643,-7 4-5004</inkml:trace>
  <inkml:trace contextRef="#ctx0" brushRef="#br4" timeOffset="1560.52">3029 1320 5106,'0'0'0,"1"3"2962,0 11 148,1 12-863,1 21-436,0 15-106,-1 20-680,0 10-108,-2 7-500,-1-2-49,-2-1-232,0-6-19,-1-5-162,1-8-339,0-10-233,0-14-522,3-16-315,2-15-2254,2-21 389,2-20-1016,0-5-712</inkml:trace>
  <inkml:trace contextRef="#ctx0" brushRef="#br5" timeOffset="2237.189">3363 38 4194,'0'0'0,"-7"-2"2129,-15-2 93,-13-2-904,-18-1-128,-13 0 192,-22 1-320,-20 2 330,-30 3-172,-23 3 130,-25 6-481,-9 4-28,-10 7-465,4 6-139,-5 9-330,4 5-88,-6 10-100,5 6 25,3 15 19,15 14 66,16 26 134,23 23 61,21 27 69,25 21 30,24 28 0,25 16 42,25 18 8,27-3-36,40-11-44,42-28 67,55-30-80,47-39 5,52-36-58,26-36 69,26-30-99,6-26 49,10-25-36,-7-20 46,-6-25-31,-26-20 215,-27-28 106,-36-17 244,-30-21-14,-35-6 65,-31-13-156,-28-1-138,-28-6-230,-21 4 11,-23-5-120,-22-2-53,-26-6 64,-21 8-46,-25 12-248,-17 26-282,-28 32-254,-21 34-539,-29 37-440,-14 34-3061,-14 32 1583,35 7-8398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0:44.752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21359.15625"/>
      <inkml:brushProperty name="anchorY" value="-390790.1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23005.25"/>
      <inkml:brushProperty name="anchorY" value="-392245.4062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24359.53125"/>
      <inkml:brushProperty name="anchorY" value="-394360.812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22656.15625"/>
      <inkml:brushProperty name="anchorY" value="-394492.0937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24032.03125"/>
      <inkml:brushProperty name="anchorY" value="-396573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25381.5625"/>
      <inkml:brushProperty name="anchorY" value="-397943.84375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27208.78125"/>
      <inkml:brushProperty name="anchorY" value="-399203.03125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29185.25"/>
      <inkml:brushProperty name="anchorY" value="-402414.09375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30615.625"/>
      <inkml:brushProperty name="anchorY" value="-404424.53125"/>
      <inkml:brushProperty name="scaleFactor" value="0.5"/>
    </inkml:brush>
    <inkml:brush xml:id="br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28848.25"/>
      <inkml:brushProperty name="anchorY" value="-400434.59375"/>
      <inkml:brushProperty name="scaleFactor" value="0.5"/>
    </inkml:brush>
    <inkml:brush xml:id="br1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30702.1875"/>
      <inkml:brushProperty name="anchorY" value="-402212.03125"/>
      <inkml:brushProperty name="scaleFactor" value="0.5"/>
    </inkml:brush>
    <inkml:brush xml:id="br1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59277.5625"/>
      <inkml:brushProperty name="anchorY" value="-439458.1875"/>
      <inkml:brushProperty name="scaleFactor" value="0.5"/>
    </inkml:brush>
  </inkml:definitions>
  <inkml:trace contextRef="#ctx0" brushRef="#br0">1329 229 2161,'0'0'0,"0"-1"2145,0-2-262,1-1-74,0-1-536,0-2-147,1 1 58,0-1-223,-2 1 167,1 1-317,-1 3 110,0 2-212,-1 4 52,-1 5-156,-2 6 94,-1 12-53,-1 8 50,-4 9-125,-3 4 19,-3 3-123,-1 0-46,-1-2-87,-2-6-41,-1-4-146,1-7-22,1-7 14,3-8-163,4-6 101,6-5-37,10-8 8,12-7-112,15-10 144,13-7-160,12-7 160,9-1-160,5 0 160,0 3-66,-3 5-17,-9 5-29,-11 7 80,-13 5-120,-11 5 75,-11 3 87,-8 3-63,-6 2-254,-2-1-93,-3 0-832,0-2-513,2-1-2750,1-5 426,5-5-1613,0 0 104</inkml:trace>
  <inkml:trace contextRef="#ctx0" brushRef="#br1" timeOffset="391.671">1696 1 4450,'0'0'0,"-1"1"3858,-2 2-355,0 2-179,0 5-1670,0 9 72,3 9-210,3 11-556,4 10 102,3 12-457,2 9 33,1 10-259,0 2-59,-2 0-168,-1-7 69,-3-6-108,-3-8-68,-2-6-21,-2-7-3,-1-6-61,-1-8 16,0-8-26,0-9-33,0-6-141,0-8-430,2-6-224,0-7-1091,2-10-549,2-5-2428,2-10 522,-1 3-5003</inkml:trace>
  <inkml:trace contextRef="#ctx0" brushRef="#br2" timeOffset="967.676">2398 94 6691,'0'0'0,"0"0"3378,-1 0 149,0 2-2153,-2 4 698,-4 9-1031,-4 10 157,-4 16-328,-5 16 247,-5 20-423,-6 14 48,-5 17-345,0 13 25,0 11-292,0-1 105,0-4-197,2-14 47,1-11-2,3-14-43,4-11-6,5-13 76,4-10-118,5-11 0,2-10-96,3-11-240,3-9-70,3-8-541,3-8-312,3-10-1164,2-10 844,4-8-3359,5-9 1392,-2 4-5863</inkml:trace>
  <inkml:trace contextRef="#ctx0" brushRef="#br3" timeOffset="1342.505">2570 376 8004,'0'0'0,"-1"4"3137,-2 10 579,1 12-2592,0 13 887,1 17-826,1 14 31,2 15-311,1 9-105,1 6-272,-1-5-130,1-6-211,-2-14-19,-1-13-72,-1-13-67,0-14-80,-1-11-301,2-9-128,2-9-622,2-8-258,4-8-889,6-9 3937,2-7-7304,8-11 5061,-3 4-14739</inkml:trace>
  <inkml:trace contextRef="#ctx0" brushRef="#br4" timeOffset="1707.445">2919 608 7203,'0'0'0,"-1"10"3202,0 17 690,-1 17-2400,0 17 653,2 16-892,1 6-175,8 2-662,8-8 14,11-11-283,6-14 26,7-14-63,4-13 26,4-12-48,1-11 106,2-10-87,-3-11-8,-3-16-16,-4-13 37,-4-17-88,-5-10 64,-9-10-3,-7 1 56,-10 2-50,-10 8 75,-13 8 15,-12 17 16,-13 14-111,-12 16-41,-10 19-181,-3 15-592,0 13-443,9 6 1424,9 4-5904,15 1 3576,11-8-13811</inkml:trace>
  <inkml:trace contextRef="#ctx0" brushRef="#br5" timeOffset="3260.995">0 2244 5346,'0'0'0,"0"1"2257,0 0 579,2 0-1547,3 0 421,6-1-106,7-1-516,10 0 57,10-1-342,7-2 53,6 1-373,1-3-75,0 2-205,-3-1-40,-3 2-139,-7 0-142,-5 3-250,-6 2-542,-6 2-354,-6 1 4441,-5-1-8793,-4-2 6571,-5-2-9882,0 1-694</inkml:trace>
  <inkml:trace contextRef="#ctx0" brushRef="#br6" timeOffset="3515.655">236 2764 7251,'0'0'0,"3"3"2706,7 2 634,8 0-2628,9 0 734,7-3-875,6-3-115,5-4-581,-1-2-769,0-4-330,-4-1-2357,-3 0 364,-10 1-4882</inkml:trace>
  <inkml:trace contextRef="#ctx0" brushRef="#br7" timeOffset="4748.301">2554 2782 9652,'0'0'0,"-1"10"3746,-2 14 1139,-4 14-3612,-3 10 1064,-1 8-1113,2 2-341,1-1-747,4-7 155,5-10-227,9-12-42,11-13 4,12-14-10,11-11-112,6-6 51,7 0 16,-2 3-46,-3 12 16,-8 10 275,-10 15 126,-10 12 149,-12 14 55,-11 7 97,-12 7-240,-7-3-147,-6-4-248,-2-12-549,-2-14-468,1-16-1184,0-17-768,1-14-2684,4-14 538,6 1-5296</inkml:trace>
  <inkml:trace contextRef="#ctx0" brushRef="#br8" timeOffset="4937.696">2637 2831 9156,'0'0'0,"5"-3"2978,10-3 1306,9-3-3361,9-3 1003,11-4-677,5-1-286,7 0-664,3 1 8,1 3-435,-1 4-1316,-3 4-2005,-5 4-854,-10 1-1508,-12 1-1370</inkml:trace>
  <inkml:trace contextRef="#ctx0" brushRef="#br9" timeOffset="4142.822">1125 2159 5587,'0'0'0,"0"0"2401,1 0 317,2-1-1565,9-5-19,7-5-203,11-7-368,5-3 77,6-1-235,1 4 54,-1 7-83,-5 11 147,-9 16-157,-8 14 87,-14 21-44,-13 16-28,-13 17-159,-8 7 98,-8 5-59,-3-7 70,1-9-56,4-13-19,7-13-144,9-14 19,11-13-147,11-11 53,16-9-42,11-9-11,13-8-128,7-6-265,11-5-81,4-4-655,6-5-413,0 0-2729,-2-6 1147,-14 6-7021</inkml:trace>
  <inkml:trace contextRef="#ctx0" brushRef="#br10" timeOffset="4437.611">2136 2218 7379,'0'0'0,"-1"6"3682,0 12 616,-2 14-2230,-3 14 319,-3 18-845,-4 14-181,-2 14-806,-4 7-3,-4 6-266,-1-1-118,-3 2-61,-1-2-19,2 1-62,3-7-173,3-2-10,4-8-254,3-6-162,4-11-382,4-15-102,3-17-808,4-17-21,4-19-2796,8-22 1126,0-4-6512</inkml:trace>
  <inkml:trace contextRef="#ctx0" brushRef="#br11" timeOffset="25535.765">3556 2673 6419,'0'0'0,"-4"-6"2385,-5-7 672,-6-9-2246,-6-10 926,-8-11-606,-6-8 142,-10-9-419,-7-3-19,-10-2-371,-7 1-122,-9 1-292,-3 4 1,-8 2-46,-6 3-21,-13 3 3,-9 6 16,-13 9-43,-5 10 88,-11 13-27,-4 13 30,-10 15-6,0 14 3,-1 15-19,10 10-31,8 11-12,17 4 20,20 11-28,23 9-47,21 15 50,22 9-18,17 13 5,16 7 37,17 15-10,16 8 5,18 11-19,15 2 6,24 7-3,22-5 19,34-8-81,27-21-50,29-25-8,14-32-80,20-30-56,5-27 48,4-32 34,-14-27 84,-18-32 111,-31-25 387,-28-29 107,-32-17 317,-27-19-61,-29-8-48,-23-9-272,-19 3-96,-23-1-368,-21 5 63,-24-7-28,-24-1-84,-28 0-236,-22 9-684,-20 19-552,-9 35-3204,-6 38 933,28 29-7650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1:16.231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57142.03125"/>
      <inkml:brushProperty name="anchorY" value="-437408.5937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59183.625"/>
      <inkml:brushProperty name="anchorY" value="-439663.7187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60780.78125"/>
      <inkml:brushProperty name="anchorY" value="-442187.0312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62903.5"/>
      <inkml:brushProperty name="anchorY" value="-443867.9062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61297.0625"/>
      <inkml:brushProperty name="anchorY" value="-443516.40625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63264.875"/>
      <inkml:brushProperty name="anchorY" value="-444574.875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67217.84375"/>
      <inkml:brushProperty name="anchorY" value="-445290.34375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65717.84375"/>
      <inkml:brushProperty name="anchorY" value="-444962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64357.03125"/>
      <inkml:brushProperty name="anchorY" value="-443803.65625"/>
      <inkml:brushProperty name="scaleFactor" value="0.5"/>
    </inkml:brush>
  </inkml:definitions>
  <inkml:trace contextRef="#ctx0" brushRef="#br0">131 1384 4562,'0'0'0,"0"0"1761,-1 0 392,0-2-1270,-1-1 200,1-4 0,-1-2-282,1-4 210,3-3-294,3-3 65,3-3-214,2-2-42,1-3-243,2-1 0,6-4-113,4-3-18,7-3-58,5 1 28,6 5 7,3 6 52,6 9-69,0 8 80,2 13 14,-2 12 90,0 18-3,-5 15 65,-6 21-70,-10 17 155,-12 20-65,-11 9 175,-16 10-102,-11 0 168,-15 2-195,-8-7 5,-11-4-303,-7-11 132,-6-9-207,-1-16-24,-1-16-38,2-19 131,4-18-192,3-17 118,8-21-1,13-18-152,15-18-157,19-15 56,24-13-128,19-9-8,21-4 128,17 8 125,14 13-11,4 18 57,1 22 29,-7 20 13,-9 23-55,-12 19 74,-13 17-6,-14 10-127,-12 6-54,-10-2-384,-7-5-200,-4-12-624,0-14-155,0-12-550,6-17-1829,5-16 962,-2-6-5532</inkml:trace>
  <inkml:trace contextRef="#ctx0" brushRef="#br1" timeOffset="630.987">1102 1204 7555,'0'0'0,"-4"0"3170,-2-2 709,-1-2-2537,2-5 638,5-8-913,12-7-235,16-11-573,16-5-35,18-2-192,12 4 21,11 9-58,1 10-27,-3 14 43,-12 14-35,-15 18 10,-17 15 129,-14 18 18,-15 11 172,-14 11 71,-12 2 160,-15 5 24,-11-3 83,-11-2-237,-7-9-1,-3-10-197,2-15-125,8-15-72,13-14 2,13-15-32,15-13-199,21-13-1,18-11-237,23-8 55,17-2-87,15 3 240,5 9-53,4 12 175,-5 17 17,-5 20 42,-10 20-21,-12 21 104,-16 18-11,-14 18-10,-16 10 45,-18 3 24,-16-4-24,-19-9 104,-14-12 83,-13-17-94,-7-19-186,-5-18-395,0-17-1230,3-19-1385,8-18-1403,12-19-784,16 1-2153</inkml:trace>
  <inkml:trace contextRef="#ctx0" brushRef="#br2" timeOffset="1850.299">2260 594 1088,'0'0'0,"0"-1"1553,1-1-56,1 0-115,1-2 123,1-1-494,1 0-46,1-1-364,0 1 36,0 1-170,1 2 182,0 2 12,1 2 244,5 2-116,3-1 220,8-2-150,8-3-5,17-5-185,12-4 46,18-8-232,12-5 3,14-5-182,5-2 40,3 0-99,-7 4 59,-11 5-58,-14 7 71,-16 7-76,-17 7 41,-17 10-50,-13 6 14,-12 9-118,-9 7 13,-7 7 9,-4 6-65,-4 4 38,-1 0 98,-2 1 9,-1-3 4,-2 0-105,-3 1 12,-3 2-85,-2-2-75,-2-1-2,0-5 29,2-6-13,4-8-182,7-7-133,7-7-347,5-7-107,6-5-635,6-7-218,5-4 1061,3-6-4124,4-2 2553,-2 2-9918</inkml:trace>
  <inkml:trace contextRef="#ctx0" brushRef="#br3" timeOffset="2462.143">4206 59 5923,'0'0'0,"0"0"2433,-3 0 467,-3 1-1964,-5 2 609,-7 2-678,-3 3 8,-7 5-288,-3 4 40,-3 4-294,-3 5 129,-1 7-185,-1 4 84,0 9-87,4 6 116,4 6-110,6 0 91,5 1-120,7-3 15,5-7-137,5-7 52,7-9-136,7-10-39,10-9 23,9-9-16,10-12-34,11-10-8,9-10-38,6-4-10,4 1-1,-3 5-39,-6 11 103,-11 14 6,-13 15-34,-14 13 90,-15 12 10,-14 6-17,-15 7 9,-12 2 54,-11-1-109,-7-6 53,-5-6-75,0-12-466,0-9-76,5-10-756,6-8-284,10-9-2719,10-8 1186,9-1-6464</inkml:trace>
  <inkml:trace contextRef="#ctx0" brushRef="#br4" timeOffset="2758.365">4026 234 5699,'0'0'0,"1"-4"2977,2-7 243,6-6-1657,5-6 340,12-5-764,9-2 51,12 0-523,8 2-30,10 5-340,5 6-7,4 6-266,-3 3 40,-4 5-66,-9 2-292,-11 2-274,-14 0-894,-11 2-320,-12 1-2428,-12 3 603,-5-1-4769</inkml:trace>
  <inkml:trace contextRef="#ctx0" brushRef="#br5" timeOffset="3252.849">2247 1562 6499,'0'0'0,"4"-1"3009,10-1 374,11-3-1675,18-1 71,18-2-138,22-6-686,15-4 8,23-8-435,12-4 33,16-6-359,1-2 28,10-3-49,2-1-58,15-4-99,6-1 61,12-2-7,-2 3 74,-4 4 19,-19 10 111,-23 8 68,-29 8 82,-27 9-181,-25 5 24,-23 6-107,-18 2-222,-14 1-373,-11 0-434,-8-1-324,-6-2-1096,-6-5 958,-6-1-3722,-6-2 1881,4 1-7493</inkml:trace>
  <inkml:trace contextRef="#ctx0" brushRef="#br6" timeOffset="3714.949">2961 1937 5298,'0'0'0,"0"0"2706,0 2 391,-2 9-1307,-2 15 6,-4 20-433,-3 16-5,-3 16-654,-4 8-130,-5 5-339,-5 1-59,-1-1-184,2-4-267,2-7-107,5-11-741,5-14-277,7-16-2738,7-20 1115,4-11-6594</inkml:trace>
  <inkml:trace contextRef="#ctx0" brushRef="#br7" timeOffset="4066.193">3496 2058 9060,'0'0'0,"-2"12"3202,-3 21 1082,-7 17-3278,-3 15 835,-2 10-769,0 3-229,4 3-618,5-3 47,7-6-198,9-11-87,11-14 13,7-15-53,9-18-65,6-17-2,8-22-43,3-16-66,1-20 72,-2-11 47,-6-11 25,-11-4 56,-10-3 119,-12 7 102,-14 9-37,-14 15 136,-14 17-16,-13 14-121,-11 17-15,-6 15-246,-3 15-274,5 8-761,7 7-840,13 0-2756,15-3 746,11-8-6651</inkml:trace>
  <inkml:trace contextRef="#ctx0" brushRef="#br8" timeOffset="4385.884">4199 2245 9348,'0'0'0,"-7"15"4146,-10 27 318,-4 14-2837,-2 16-29,4 6-595,9 2-816,13-9 2,19-17-125,14-16-194,17-22-68,10-21-87,12-22-27,4-18-22,1-17 131,-8-8 91,-11-10 94,-17 0 116,-16-2-2,-18 5 201,-21 5 23,-17 7 80,-20 8-104,-14 10-187,-11 11-266,-4 11-857,-1 10-568,8 11-3418,10 8 1228,15 3-8478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1:21.339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63064.34375"/>
      <inkml:brushProperty name="anchorY" value="-442217.25"/>
      <inkml:brushProperty name="scaleFactor" value="0.5"/>
    </inkml:brush>
  </inkml:definitions>
  <inkml:trace contextRef="#ctx0" brushRef="#br0">1 1 6419,'0'0'0,"5"0"2817,15 0 411,13 3-1592,21 1-361,13 3 11,12 4-712,1 1-57,0 3-319,-7 0-41,-6-1-277,-9-3-499,-9-4-232,-10-5 1291,-8-2-4858,-10-3 3188,-8-1-11569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1:21.566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65103.09375"/>
      <inkml:brushProperty name="anchorY" value="-443581.625"/>
      <inkml:brushProperty name="scaleFactor" value="0.5"/>
    </inkml:brush>
  </inkml:definitions>
  <inkml:trace contextRef="#ctx0" brushRef="#br0">1 101 5971,'0'0'0,"13"0"2241,29-1 336,19-3-1814,20-2-208,9-5-499,6-4-664,-2-4-2148,-5-4 757,-19 2-5536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1:22.190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67009.125"/>
      <inkml:brushProperty name="anchorY" value="-444751.406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69175.3125"/>
      <inkml:brushProperty name="anchorY" value="-447601.5312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70797.46875"/>
      <inkml:brushProperty name="anchorY" value="-450225.7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72339.5"/>
      <inkml:brushProperty name="anchorY" value="-452081.9687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70419.9375"/>
      <inkml:brushProperty name="anchorY" value="-452471.8125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72111"/>
      <inkml:brushProperty name="anchorY" value="-454245.34375"/>
      <inkml:brushProperty name="scaleFactor" value="0.5"/>
    </inkml:brush>
  </inkml:definitions>
  <inkml:trace contextRef="#ctx0" brushRef="#br0">168 632 6755,'0'0'0,"4"-4"2977,8-7 505,13-5-2236,12-4 389,20-3-797,13 0-211,14 3-416,4 5 18,0 10-194,-6 12 72,-9 21-33,-11 21-31,-14 30-46,-15 26 86,-15 30-11,-16 19-69,-16 20 61,-11 4 72,-13 1-59,-9-14 25,-14-15-25,-13-24 99,-17-19-11,-10-22 84,-8-19-39,3-22 73,7-18-168,18-19-6,23-20-98,21-13-19,28-13-59,24-6-7,26-2-23,21 6 97,21 9 8,12 11 22,8 15 18,-4 13 16,-8 12-59,-11 5 19,-10 4-157,-10-3-537,-6-5-154,-6-5-857,-2-7-208,-4-9-2283,0-9 983,-9-2-5029</inkml:trace>
  <inkml:trace contextRef="#ctx0" brushRef="#br1" timeOffset="591.065">1393 888 2657,'0'0'0,"-3"1"3346,-1 1-804,-1-3 342,4-4-1659,8-9-187,13-9-35,14-9-240,13-6 323,12 0-121,6 7 215,3 8-201,-5 15 48,-9 20-352,-14 18 112,-14 23-184,-14 15 40,-16 17-224,-13 8-54,-14 5-221,-8-3 86,-6-7-212,-1-13 110,3-15-96,9-19-125,10-17-227,13-15-208,17-15-75,17-11-136,17-5 77,12 2 190,16 7 205,7 13 182,7 17 271,-2 19 303,-6 22 15,-11 17 347,-15 15-136,-16 5 155,-15 4-297,-15-5 33,-16-5-265,-15-10-13,-15-12-256,-12-18-202,-8-17-428,-4-16-1173,0-20-582,6-14-3386,8-13 769,15-1-7171</inkml:trace>
  <inkml:trace contextRef="#ctx0" brushRef="#br2" timeOffset="1584.937">2733 216 4482,'0'0'0,"-2"2"2081,-2 4 336,-1 0-1384,0 1 397,2-2-459,1-2 96,4-6-344,7-7 125,11-12-221,10-8-3,16-8-194,13-2-11,16 1-179,6 8-53,2 10-73,-6 10-10,-11 16-5,-17 16-21,-18 19 23,-23 15-45,-23 13-5,-19 3-75,-17 0 74,-10-8-44,-7-11-6,1-13 58,6-12-18,14-13-29,16-13-8,19-9-19,24-9 2,23-2-39,22-1-27,15 5 24,13 5 45,2 6-31,-1 10-6,-11 9 77,-14 11 14,-18 6-1,-23 7 25,-23 4 50,-23 4-69,-16 1-13,-15-2 2,-8-5-42,-6-9 29,2-10-421,5-10-217,11-11 4090,14-10-8825,13-7 6267,18 8-10045,2-1-773</inkml:trace>
  <inkml:trace contextRef="#ctx0" brushRef="#br3" timeOffset="1920.36">4008 385 8420,'0'0'0,"0"1"3970,-2 4 130,-3 7-2054,-4 11-656,-6 11 14,-5 15-556,-6 14-26,-4 19-225,-5 16-34,-6 21-381,-5 10-73,-7 10-23,-2 0-113,-2-1 6,4-7-46,3-7-123,5-15-210,6-17-61,9-19-302,8-19-136,8-18-489,6-15-239,6-15-3202,5-12 1489,1-5-8275</inkml:trace>
  <inkml:trace contextRef="#ctx0" brushRef="#br4" timeOffset="2351.658">4204 945 10149,'0'0'0,"-2"12"2977,-2 20 1158,-5 19-3748,-5 15 1142,-6 15-788,-3 6-156,-2 0-310,4-7-70,5-11-66,7-17-97,11-17-18,12-15-114,17-18-30,13-11-19,14-10 16,7-1-8,6-2 59,1 1 78,-3 3 55,-9 4 11,-12 4 43,-14 5 29,-13 3-24,-10 2-232,-10 1-307,-7 0-843,-3-4-408,0-3-2905,2-5 829,1-1-6343</inkml:trace>
  <inkml:trace contextRef="#ctx0" brushRef="#br5" timeOffset="2618.677">4594 847 10421,'0'0'0,"-3"14"5154,-1 25 0,0 27-3155,0 20 247,3 25-1403,1 10-160,2 14-424,2 2-6,1 1-167,2-10-140,2-10-175,1-17-414,0-16-256,1-19-766,-1-18-157,0-17-822,-2-19 144,-2-15-2326,-1-15 1078,-2-3-4965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1:37.063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76920.3125"/>
      <inkml:brushProperty name="anchorY" value="-463539.687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79117.5"/>
      <inkml:brushProperty name="anchorY" value="-465206.7187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80548.625"/>
      <inkml:brushProperty name="anchorY" value="-466807.59375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81898.09375"/>
      <inkml:brushProperty name="anchorY" value="-468169.46875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83494.4375"/>
      <inkml:brushProperty name="anchorY" value="-470344.9375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85312.3125"/>
      <inkml:brushProperty name="anchorY" value="-471851.3125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83855.34375"/>
      <inkml:brushProperty name="anchorY" value="-471155.6875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82395.46875"/>
      <inkml:brushProperty name="anchorY" value="-471792.15625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80923.84375"/>
      <inkml:brushProperty name="anchorY" value="-471683.46875"/>
      <inkml:brushProperty name="scaleFactor" value="0.5"/>
    </inkml:brush>
    <inkml:brush xml:id="br9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82627.90625"/>
      <inkml:brushProperty name="anchorY" value="-473353.65625"/>
      <inkml:brushProperty name="scaleFactor" value="0.5"/>
    </inkml:brush>
    <inkml:brush xml:id="br1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84101.625"/>
      <inkml:brushProperty name="anchorY" value="-475677.6875"/>
      <inkml:brushProperty name="scaleFactor" value="0.5"/>
    </inkml:brush>
    <inkml:brush xml:id="br1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85587.9375"/>
      <inkml:brushProperty name="anchorY" value="-477955.6875"/>
      <inkml:brushProperty name="scaleFactor" value="0.5"/>
    </inkml:brush>
    <inkml:brush xml:id="br1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84286.84375"/>
      <inkml:brushProperty name="anchorY" value="-476577.90625"/>
      <inkml:brushProperty name="scaleFactor" value="0.5"/>
    </inkml:brush>
  </inkml:definitions>
  <inkml:trace contextRef="#ctx0" brushRef="#br0">14 974 2657,'0'0'0,"-1"-2"3138,-1-2-561,-2-1 272,1 1-1718,0 1 121,3 2-185,3 3-352,3 5 232,3 5-182,1 5 180,5 8-182,1 9 93,4 13-290,-1 9 5,-2 10-296,-2 3-43,-2 4-176,-3-4 13,-2-7-18,-1-15 34,-1-14 27,0-16 70,0-20-73,2-19 8,2-21-39,0-15-49,-2-17-26,0-7 2,-1-3 33,1 6-12,1 8-50,1 15-21,4 17 77,0 16-83,4 18-10,2 17 114,4 17-18,1 14-8,-1 14 63,0 5 38,-3 7-64,-3-1 62,-4-3-1,-3-12-18,-3-15 45,-3-17-32,0-23-64,0-21 0,3-25-5,4-16-115,3-14-24,4-4 74,3 1-66,1 9-91,3 14 46,0 17 90,1 20-47,-1 23 39,0 20 30,-4 17 29,-2 13-43,-5 6 16,-3 2 33,-3-1 7,0-3-18,2-7-235,1-9-270,1-11-891,2-12-410,2-11-3074,5-12 931,-3-3-6906</inkml:trace>
  <inkml:trace contextRef="#ctx0" brushRef="#br1" timeOffset="184.436">1146 1047 8676,'0'0'0,"0"14"3842,2 21 373,3 14-2852,4 10 502,4 6-1081,4-1-197,5-6-416,-1-14-141,0-13-431,-3-16-727,-3-17-686,-6-19-2823,-3-19 758,-3-1-6688</inkml:trace>
  <inkml:trace contextRef="#ctx0" brushRef="#br2" timeOffset="334.845">1009 540 8980,'0'0'0,"-2"4"3842,1 7-38,-1 4-2902,3 4 323,4 0-1431,6-3-1197,8-6-2626,6-10 876,-2-2-7862</inkml:trace>
  <inkml:trace contextRef="#ctx0" brushRef="#br3" timeOffset="632.115">1422 460 9108,'0'0'0,"2"13"4290,4 27 336,4 18-2318,6 22-344,5 10-398,5 11-881,2-1-92,3-2-415,0-10-7,-2-9-182,-1-13-285,-4-13-304,-3-14-705,-3-14-282,-5-12-1401,-2-15-1937,-4-14 728,-2-3-6212</inkml:trace>
  <inkml:trace contextRef="#ctx0" brushRef="#br4" timeOffset="984.289">1790 1043 6051,'0'0'0,"4"0"3745,8 0-167,7-2-1073,10-3-917,5-5-76,8-7-807,4-6-4,3-10-389,0-4-77,-3-8-80,-8-6-75,-8-4 29,-10 1 134,-12 3-40,-11 11 96,-13 10-40,-10 17 165,-10 23-83,-5 23 126,-3 24-88,0 16 85,5 13-173,10 7-43,9 3-125,14-4-14,16-8-250,16-16-590,17-18-352,11-19-1351,13-23 4793,7-19-8965,8-22 6027,-47 18-8164,0-5-646</inkml:trace>
  <inkml:trace contextRef="#ctx0" brushRef="#br5" timeOffset="1312.428">2745 692 9316,'0'0'0,"-8"0"4018,-13 1 504,-9 6-2964,-8 7 561,-4 9-1154,4 4-196,7 3-457,10-1-376,18-3-310,17-6-535,22-6-95,14-3-340,12 0 191,1 4 217,-3 12 474,-13 13 225,-15 16 485,-19 8 520,-22 9 65,-18 0 319,-14-4-18,-9-12-214,-3-16-485,2-15-304,8-20-536,11-17-1298,10-19-279,12-12-2980,11-12 552,4 6-5591</inkml:trace>
  <inkml:trace contextRef="#ctx0" brushRef="#br6" timeOffset="2287.28">3439 0 5875,'0'0'0,"-2"0"2689,-3 1 262,-1 2-1794,-3 5 660,-1 10-750,-2 14 470,-2 23-326,1 22 169,1 31-252,1 25 14,0 28-480,-1 10 50,-1 14-362,0-1-70,2-1-96,1-13-70,1-15-122,3-24 120,0-23-82,1-25-220,0-25 28,1-21-511,1-21-258,1-18-648,2-19-345,3-17-3134,3-19 1454,0 4-7670</inkml:trace>
  <inkml:trace contextRef="#ctx0" brushRef="#br7" timeOffset="2860.285">4043 761 4786,'0'0'0,"-1"-1"4338,-5 0-803,-8 1 5,-9 8-2571,-7 10 520,-8 14-1116,-2 12 1,0 15-244,3 7-31,5 9-67,8-1-48,10-4 27,9-8 5,12-14-22,9-15 9,10-19 16,5-19-25,8-22 28,1-16 28,0-16-26,-3-7 11,-6-4-22,-7 2 25,-7 2 10,-7 8 34,-5 9 68,-5 15 2,-3 13-13,0 15 138,0 18 17,3 17 114,4 17 32,5 13 56,7 15-138,4 7-49,5 12-122,2 5-14,-1 11-82,-4 2-3,-8 3-80,-9-4 56,-13-4-115,-11-11 14,-13-11-158,-9-16-53,-7-20-163,-2-18-357,1-23-192,4-21-668,8-21-346,10-19-2700,11-19 1085,8 7-6342</inkml:trace>
  <inkml:trace contextRef="#ctx0" brushRef="#br8" timeOffset="3276.358">4731 616 6611,'0'0'0,"-4"6"3970,-11 16-131,-8 12-1307,-9 13-1129,-4 7-8,-1 9-1040,3 2 16,6 2-182,8-5-127,9-6-54,9-12 2,10-13 9,8-12-80,9-17 5,5-14-80,5-16-38,1-11-12,1-10 71,-4-7 13,-6-7 57,-6 0 82,-8 2 38,-6 13 91,-6 12 55,-4 17 235,0 24-40,-1 19 86,4 18-70,5 10-50,7 4-174,6-3-13,9-4-179,5-9-129,3-9-87,1-10-683,3-9-173,0-10-857,2-11-235,0-9-2520,-1-12 1087,-8 2-5579</inkml:trace>
  <inkml:trace contextRef="#ctx0" brushRef="#br9" timeOffset="3466.805">5293 111 7684,'0'0'0,"0"1"3745,0 15 169,1 17-1878,1 28-257,3 21-386,5 25-630,5 11-136,3 6-350,3-5-314,1-10-315,0-15-582,-2-18-376,-2-21-1179,0-19-1961,0-19 613,-4-11-5739</inkml:trace>
  <inkml:trace contextRef="#ctx0" brushRef="#br10" timeOffset="3726.745">5633 15 8260,'0'0'0,"1"17"3713,2 27 356,0 27-2754,3 22 660,3 22-1252,1 8-22,4 2-447,3-11-337,3-13-480,2-18-1118,2-23-104,3-21-2830,5-21 586,-4-13-4870</inkml:trace>
  <inkml:trace contextRef="#ctx0" brushRef="#br11" timeOffset="4027.207">6097 579 7876,'0'0'0,"-4"14"3777,-4 24 38,2 13-2083,4 9-542,8 2-363,12-6-630,11-13 17,13-15-113,8-15-72,7-18-42,1-16-32,-5-18 21,-11-13-67,-12-13 75,-14-4 51,-17-2 98,-17 5 185,-17 8 68,-12 12-57,-9 14-7,-2 13-444,1 12-401,8 12-1091,10 9-318,11 5-2617,12 2 590,8-3-5113</inkml:trace>
  <inkml:trace contextRef="#ctx0" brushRef="#br12" timeOffset="4341.147">6718 397 9877,'0'0'0,"2"13"3985,2 20 468,0 17-3234,3 13 785,2 7-1198,0-2-75,-1-6-390,-2-11-87,-2-14-177,-3-13 8,0-16-111,0-19-33,4-24-72,4-23-285,11-21 56,7-9-150,11 0 123,6 17 14,4 17 296,0 24 71,-3 28 150,-5 26 72,-7 26 70,-8 15-65,-6 10-85,-7 0 43,-4-6-208,-4-13-468,-2-14-399,-1-15 3193,0-14-8380,1-13 5627,-2-1-8874,1-4-780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20:02:00.409"/>
    </inkml:context>
    <inkml:brush xml:id="br0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8959.375"/>
      <inkml:brushProperty name="anchorY" value="-493803.2187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7610.71875"/>
      <inkml:brushProperty name="anchorY" value="-493553.875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FF4E00"/>
      <inkml:brushProperty name="inkEffects" value="rainbow"/>
      <inkml:brushProperty name="anchorX" value="-499770.03125"/>
      <inkml:brushProperty name="anchorY" value="-494487.5625"/>
      <inkml:brushProperty name="scaleFactor" value="0.5"/>
    </inkml:brush>
  </inkml:definitions>
  <inkml:trace contextRef="#ctx0" brushRef="#br0">240 151 8996,'0'0'0,"-3"1"3970,-4 2 803,-8 9-3068,-6 10 570,-5 13-1125,-3 9-339,-1 10-696,6 3 40,7 3-134,13-7-16,15-7 35,14-13-237,19-14-81,14-14-119,11-9 71,6-3-90,1 1 230,-3 8 81,-10 15 287,-15 13 47,-18 21 49,-22 16 79,-23 22 3,-20 12-181,-15 8-112,-10-9 21,-7-12-43,2-22-330,3-21 18,12-18-699,10-20-285,14-16-1083,10-18 66,11-17-2497,8-21 918,2 5-4673</inkml:trace>
  <inkml:trace contextRef="#ctx0" brushRef="#br1" timeOffset="290.199">1 337 5571,'0'0'0,"0"0"4578,6 1-579,10-2-133,13-3-1996,19-8-163,16-7-13,17-9-792,11-7-227,8-6-384,2-1-38,-3 2-199,-13 6-265,-15 6-349,-20 8-785,-19 6-747,-16 5-3347,-15 2 1031,-6 3-8071</inkml:trace>
  <inkml:trace contextRef="#ctx0" brushRef="#br2" timeOffset="910.706">1350 1283 6083,'0'0'0,"0"6"3617,-1 12 132,-6 14-1103,-5 14-1208,-5 18-69,-6 11-473,-4 14-565,-4 4-99,-1 2-192,2-7-152,3-13-256,6-19-542,7-20-317,8-21-480,9-23-2530,8-19 1196,1-4-6629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CDAC0-E288-4886-A80F-3E097D95C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0569F-16FB-4C24-8C91-FF5594CCB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1271D-3F23-491D-BC2F-13A76049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7367-188F-47C6-B95B-EB706A3FF56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B07E3-53BF-4FFF-8C02-C3ADE57AA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2050B-EDB3-456A-AE61-67F153B0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61B4-14C5-4A35-8DB4-36B90B35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4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206B-59BF-40E6-973B-DD33CB5E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86BF9-9445-4063-90D4-2295BF95D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E4DCB-DE11-4610-BC3F-322951A8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7367-188F-47C6-B95B-EB706A3FF56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453A9-AB27-4B80-BD5C-DE8FC2BA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0DDE-92F8-4A97-B96B-86408E34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61B4-14C5-4A35-8DB4-36B90B35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1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5AB95-0388-4E01-96DA-4101F745C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720A1-0E95-4C5B-9629-04A795CB4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9D804-02E3-4448-B144-835D6FFC1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7367-188F-47C6-B95B-EB706A3FF56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8EED1-4401-4A5E-AC6B-DD1AFB20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208E1-FC54-4A55-B76C-7806E70B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61B4-14C5-4A35-8DB4-36B90B35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0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9202-2895-4300-8599-2128D6CE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B3140-46B4-4681-945F-AEED3804B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75FF1-454F-46CC-A5D3-48799B2CE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7367-188F-47C6-B95B-EB706A3FF56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F836-97EC-4B64-AD63-D2B559D61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778FC-DCC9-43E9-82E0-D1FD6FB2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61B4-14C5-4A35-8DB4-36B90B35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6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9111-3374-4950-A261-FF61E55A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4DF57-21EC-40B5-849A-1CDA37C8D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FDFB8-BCF2-4814-A2FC-895594F40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7367-188F-47C6-B95B-EB706A3FF56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09280-FC32-487A-B726-CD6B1F84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F4747-92C4-4F10-8CB8-05A6F63F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61B4-14C5-4A35-8DB4-36B90B35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3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A8325-890D-43DB-9876-4DBD12C6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218A3-7259-46CA-B0DB-32FF00D7A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19C2A-4405-43BD-AD44-2A2415E29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A9862-4BAA-4AB8-B238-10848BA8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7367-188F-47C6-B95B-EB706A3FF56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312AB-CFC5-4CDC-AFE6-4FFA8B91A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44A44-138D-4413-94D3-64AC2892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61B4-14C5-4A35-8DB4-36B90B35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8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435C-2C2A-491E-B929-6B8C0EA7F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F317C-C5CB-46B5-A86E-AA6DC1712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C6EC5-1EC9-4154-AC4D-121111051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2CB54-D5AD-41D5-BA8D-726A11D1D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30208-900D-41F1-A701-76922F02C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69A711-A38C-416F-AC11-597C8441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7367-188F-47C6-B95B-EB706A3FF56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0D731A-BE95-48A2-923D-0BE1C9BC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7E24CE-09EB-49F5-A53B-58E20936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61B4-14C5-4A35-8DB4-36B90B35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2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F2EEE-587C-465E-96C8-ABF6194D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0292AD-DB5B-4E11-83B6-24691D1E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7367-188F-47C6-B95B-EB706A3FF56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75480-A1FF-4C9E-A8E9-9B2B5D82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E703A0-33C7-470B-A7EB-3A53BB5F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61B4-14C5-4A35-8DB4-36B90B35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27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C832C8-3788-4C56-97D3-C076F482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7367-188F-47C6-B95B-EB706A3FF56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86104-F0EF-4F9E-955F-EA18177D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8ABAD-20A9-41FF-9FE7-221D730E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61B4-14C5-4A35-8DB4-36B90B35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F3CA-F625-4571-8E29-20D49AF35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E2E0D-3274-4A8E-8E8D-A1DC84A84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E4419-2020-4A33-A96C-75FF5C6EE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F038C-CF7A-4FA3-98C7-9CAA4798C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7367-188F-47C6-B95B-EB706A3FF56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8716E-74BE-43B3-9999-815F85933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A30EA-AA34-41DD-83E0-2A36454EE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61B4-14C5-4A35-8DB4-36B90B35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8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0567-A4BE-4AFB-8BFA-F0230FAF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5E45A0-557F-4A3F-9636-37C4930234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55332-4337-429D-AE72-EC3C7283D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F371E-CDA9-4FE7-A1D5-B6D6FB3E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E7367-188F-47C6-B95B-EB706A3FF56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EEB31-1E91-4D2D-BD16-7858E66F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5CD75-3335-4263-BF6C-C2D7E6D3B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961B4-14C5-4A35-8DB4-36B90B35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7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BC86C6-2765-4786-9065-37513A02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13833-B2B6-4D37-AF48-88FB30D66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65C8-8C4F-4F95-97D2-F45C8EB83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E7367-188F-47C6-B95B-EB706A3FF56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1F07E-A353-4BFF-A885-EBBAB97F0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FC9A8-3F52-441D-A54F-27A2F13F04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961B4-14C5-4A35-8DB4-36B90B357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7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3" Type="http://schemas.openxmlformats.org/officeDocument/2006/relationships/image" Target="../media/image43.jp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.xml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customXml" Target="../ink/ink35.xml"/><Relationship Id="rId4" Type="http://schemas.openxmlformats.org/officeDocument/2006/relationships/customXml" Target="../ink/ink32.xml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54.png"/><Relationship Id="rId18" Type="http://schemas.openxmlformats.org/officeDocument/2006/relationships/customXml" Target="../ink/ink43.xml"/><Relationship Id="rId3" Type="http://schemas.openxmlformats.org/officeDocument/2006/relationships/image" Target="../media/image49.jpg"/><Relationship Id="rId21" Type="http://schemas.openxmlformats.org/officeDocument/2006/relationships/image" Target="../media/image58.png"/><Relationship Id="rId7" Type="http://schemas.openxmlformats.org/officeDocument/2006/relationships/image" Target="../media/image51.png"/><Relationship Id="rId12" Type="http://schemas.openxmlformats.org/officeDocument/2006/relationships/customXml" Target="../ink/ink40.xml"/><Relationship Id="rId17" Type="http://schemas.openxmlformats.org/officeDocument/2006/relationships/image" Target="../media/image56.png"/><Relationship Id="rId2" Type="http://schemas.openxmlformats.org/officeDocument/2006/relationships/image" Target="../media/image48.png"/><Relationship Id="rId16" Type="http://schemas.openxmlformats.org/officeDocument/2006/relationships/customXml" Target="../ink/ink42.xml"/><Relationship Id="rId20" Type="http://schemas.openxmlformats.org/officeDocument/2006/relationships/customXml" Target="../ink/ink4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7.xml"/><Relationship Id="rId11" Type="http://schemas.openxmlformats.org/officeDocument/2006/relationships/image" Target="../media/image53.png"/><Relationship Id="rId5" Type="http://schemas.openxmlformats.org/officeDocument/2006/relationships/image" Target="../media/image50.png"/><Relationship Id="rId15" Type="http://schemas.openxmlformats.org/officeDocument/2006/relationships/image" Target="../media/image55.png"/><Relationship Id="rId10" Type="http://schemas.openxmlformats.org/officeDocument/2006/relationships/customXml" Target="../ink/ink39.xml"/><Relationship Id="rId19" Type="http://schemas.openxmlformats.org/officeDocument/2006/relationships/image" Target="../media/image57.png"/><Relationship Id="rId4" Type="http://schemas.openxmlformats.org/officeDocument/2006/relationships/customXml" Target="../ink/ink36.xml"/><Relationship Id="rId9" Type="http://schemas.openxmlformats.org/officeDocument/2006/relationships/image" Target="../media/image52.png"/><Relationship Id="rId14" Type="http://schemas.openxmlformats.org/officeDocument/2006/relationships/customXml" Target="../ink/ink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customXml" Target="../ink/ink50.xml"/><Relationship Id="rId18" Type="http://schemas.openxmlformats.org/officeDocument/2006/relationships/image" Target="../media/image67.png"/><Relationship Id="rId3" Type="http://schemas.openxmlformats.org/officeDocument/2006/relationships/customXml" Target="../ink/ink45.xml"/><Relationship Id="rId21" Type="http://schemas.openxmlformats.org/officeDocument/2006/relationships/customXml" Target="../ink/ink54.xml"/><Relationship Id="rId7" Type="http://schemas.openxmlformats.org/officeDocument/2006/relationships/customXml" Target="../ink/ink47.xml"/><Relationship Id="rId12" Type="http://schemas.openxmlformats.org/officeDocument/2006/relationships/image" Target="../media/image64.png"/><Relationship Id="rId17" Type="http://schemas.openxmlformats.org/officeDocument/2006/relationships/customXml" Target="../ink/ink52.xml"/><Relationship Id="rId2" Type="http://schemas.openxmlformats.org/officeDocument/2006/relationships/image" Target="../media/image59.png"/><Relationship Id="rId16" Type="http://schemas.openxmlformats.org/officeDocument/2006/relationships/image" Target="../media/image66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customXml" Target="../ink/ink49.xml"/><Relationship Id="rId24" Type="http://schemas.openxmlformats.org/officeDocument/2006/relationships/image" Target="../media/image70.png"/><Relationship Id="rId5" Type="http://schemas.openxmlformats.org/officeDocument/2006/relationships/customXml" Target="../ink/ink46.xml"/><Relationship Id="rId15" Type="http://schemas.openxmlformats.org/officeDocument/2006/relationships/customXml" Target="../ink/ink51.xml"/><Relationship Id="rId23" Type="http://schemas.openxmlformats.org/officeDocument/2006/relationships/customXml" Target="../ink/ink55.xml"/><Relationship Id="rId10" Type="http://schemas.openxmlformats.org/officeDocument/2006/relationships/image" Target="../media/image63.png"/><Relationship Id="rId19" Type="http://schemas.openxmlformats.org/officeDocument/2006/relationships/customXml" Target="../ink/ink53.xml"/><Relationship Id="rId4" Type="http://schemas.openxmlformats.org/officeDocument/2006/relationships/image" Target="../media/image60.png"/><Relationship Id="rId9" Type="http://schemas.openxmlformats.org/officeDocument/2006/relationships/customXml" Target="../ink/ink48.xml"/><Relationship Id="rId14" Type="http://schemas.openxmlformats.org/officeDocument/2006/relationships/image" Target="../media/image65.png"/><Relationship Id="rId22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1.xml"/><Relationship Id="rId18" Type="http://schemas.openxmlformats.org/officeDocument/2006/relationships/image" Target="../media/image80.png"/><Relationship Id="rId26" Type="http://schemas.openxmlformats.org/officeDocument/2006/relationships/image" Target="../media/image84.png"/><Relationship Id="rId39" Type="http://schemas.openxmlformats.org/officeDocument/2006/relationships/customXml" Target="../ink/ink74.xml"/><Relationship Id="rId21" Type="http://schemas.openxmlformats.org/officeDocument/2006/relationships/customXml" Target="../ink/ink65.xml"/><Relationship Id="rId34" Type="http://schemas.openxmlformats.org/officeDocument/2006/relationships/image" Target="../media/image88.png"/><Relationship Id="rId42" Type="http://schemas.openxmlformats.org/officeDocument/2006/relationships/image" Target="../media/image92.png"/><Relationship Id="rId7" Type="http://schemas.openxmlformats.org/officeDocument/2006/relationships/customXml" Target="../ink/ink58.xml"/><Relationship Id="rId2" Type="http://schemas.openxmlformats.org/officeDocument/2006/relationships/image" Target="../media/image72.jpg"/><Relationship Id="rId16" Type="http://schemas.openxmlformats.org/officeDocument/2006/relationships/image" Target="../media/image79.png"/><Relationship Id="rId20" Type="http://schemas.openxmlformats.org/officeDocument/2006/relationships/image" Target="../media/image81.png"/><Relationship Id="rId29" Type="http://schemas.openxmlformats.org/officeDocument/2006/relationships/customXml" Target="../ink/ink69.xml"/><Relationship Id="rId41" Type="http://schemas.openxmlformats.org/officeDocument/2006/relationships/customXml" Target="../ink/ink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customXml" Target="../ink/ink60.xml"/><Relationship Id="rId24" Type="http://schemas.openxmlformats.org/officeDocument/2006/relationships/image" Target="../media/image83.png"/><Relationship Id="rId32" Type="http://schemas.openxmlformats.org/officeDocument/2006/relationships/image" Target="../media/image87.png"/><Relationship Id="rId37" Type="http://schemas.openxmlformats.org/officeDocument/2006/relationships/customXml" Target="../ink/ink73.xml"/><Relationship Id="rId40" Type="http://schemas.openxmlformats.org/officeDocument/2006/relationships/image" Target="../media/image91.png"/><Relationship Id="rId5" Type="http://schemas.openxmlformats.org/officeDocument/2006/relationships/customXml" Target="../ink/ink57.xml"/><Relationship Id="rId15" Type="http://schemas.openxmlformats.org/officeDocument/2006/relationships/customXml" Target="../ink/ink62.xml"/><Relationship Id="rId23" Type="http://schemas.openxmlformats.org/officeDocument/2006/relationships/customXml" Target="../ink/ink66.xml"/><Relationship Id="rId28" Type="http://schemas.openxmlformats.org/officeDocument/2006/relationships/image" Target="../media/image85.png"/><Relationship Id="rId36" Type="http://schemas.openxmlformats.org/officeDocument/2006/relationships/image" Target="../media/image89.png"/><Relationship Id="rId10" Type="http://schemas.openxmlformats.org/officeDocument/2006/relationships/image" Target="../media/image76.png"/><Relationship Id="rId19" Type="http://schemas.openxmlformats.org/officeDocument/2006/relationships/customXml" Target="../ink/ink64.xml"/><Relationship Id="rId31" Type="http://schemas.openxmlformats.org/officeDocument/2006/relationships/customXml" Target="../ink/ink70.xml"/><Relationship Id="rId4" Type="http://schemas.openxmlformats.org/officeDocument/2006/relationships/image" Target="../media/image73.png"/><Relationship Id="rId9" Type="http://schemas.openxmlformats.org/officeDocument/2006/relationships/customXml" Target="../ink/ink59.xml"/><Relationship Id="rId14" Type="http://schemas.openxmlformats.org/officeDocument/2006/relationships/image" Target="../media/image78.png"/><Relationship Id="rId22" Type="http://schemas.openxmlformats.org/officeDocument/2006/relationships/image" Target="../media/image82.png"/><Relationship Id="rId27" Type="http://schemas.openxmlformats.org/officeDocument/2006/relationships/customXml" Target="../ink/ink68.xml"/><Relationship Id="rId30" Type="http://schemas.openxmlformats.org/officeDocument/2006/relationships/image" Target="../media/image86.png"/><Relationship Id="rId35" Type="http://schemas.openxmlformats.org/officeDocument/2006/relationships/customXml" Target="../ink/ink72.xml"/><Relationship Id="rId8" Type="http://schemas.openxmlformats.org/officeDocument/2006/relationships/image" Target="../media/image75.png"/><Relationship Id="rId3" Type="http://schemas.openxmlformats.org/officeDocument/2006/relationships/customXml" Target="../ink/ink56.xml"/><Relationship Id="rId12" Type="http://schemas.openxmlformats.org/officeDocument/2006/relationships/image" Target="../media/image77.png"/><Relationship Id="rId17" Type="http://schemas.openxmlformats.org/officeDocument/2006/relationships/customXml" Target="../ink/ink63.xml"/><Relationship Id="rId25" Type="http://schemas.openxmlformats.org/officeDocument/2006/relationships/customXml" Target="../ink/ink67.xml"/><Relationship Id="rId33" Type="http://schemas.openxmlformats.org/officeDocument/2006/relationships/customXml" Target="../ink/ink71.xml"/><Relationship Id="rId38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customXml" Target="../ink/ink81.xml"/><Relationship Id="rId18" Type="http://schemas.openxmlformats.org/officeDocument/2006/relationships/image" Target="../media/image101.png"/><Relationship Id="rId26" Type="http://schemas.openxmlformats.org/officeDocument/2006/relationships/image" Target="../media/image105.png"/><Relationship Id="rId3" Type="http://schemas.openxmlformats.org/officeDocument/2006/relationships/customXml" Target="../ink/ink76.xml"/><Relationship Id="rId21" Type="http://schemas.openxmlformats.org/officeDocument/2006/relationships/customXml" Target="../ink/ink85.xml"/><Relationship Id="rId7" Type="http://schemas.openxmlformats.org/officeDocument/2006/relationships/customXml" Target="../ink/ink78.xml"/><Relationship Id="rId12" Type="http://schemas.openxmlformats.org/officeDocument/2006/relationships/image" Target="../media/image98.png"/><Relationship Id="rId17" Type="http://schemas.openxmlformats.org/officeDocument/2006/relationships/customXml" Target="../ink/ink83.xml"/><Relationship Id="rId25" Type="http://schemas.openxmlformats.org/officeDocument/2006/relationships/customXml" Target="../ink/ink87.xml"/><Relationship Id="rId2" Type="http://schemas.openxmlformats.org/officeDocument/2006/relationships/image" Target="../media/image93.png"/><Relationship Id="rId16" Type="http://schemas.openxmlformats.org/officeDocument/2006/relationships/image" Target="../media/image100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customXml" Target="../ink/ink80.xml"/><Relationship Id="rId24" Type="http://schemas.openxmlformats.org/officeDocument/2006/relationships/image" Target="../media/image104.png"/><Relationship Id="rId5" Type="http://schemas.openxmlformats.org/officeDocument/2006/relationships/customXml" Target="../ink/ink77.xml"/><Relationship Id="rId15" Type="http://schemas.openxmlformats.org/officeDocument/2006/relationships/customXml" Target="../ink/ink82.xml"/><Relationship Id="rId23" Type="http://schemas.openxmlformats.org/officeDocument/2006/relationships/customXml" Target="../ink/ink86.xml"/><Relationship Id="rId10" Type="http://schemas.openxmlformats.org/officeDocument/2006/relationships/image" Target="../media/image97.png"/><Relationship Id="rId19" Type="http://schemas.openxmlformats.org/officeDocument/2006/relationships/customXml" Target="../ink/ink84.xml"/><Relationship Id="rId4" Type="http://schemas.openxmlformats.org/officeDocument/2006/relationships/image" Target="../media/image94.png"/><Relationship Id="rId9" Type="http://schemas.openxmlformats.org/officeDocument/2006/relationships/customXml" Target="../ink/ink79.xml"/><Relationship Id="rId14" Type="http://schemas.openxmlformats.org/officeDocument/2006/relationships/image" Target="../media/image99.png"/><Relationship Id="rId22" Type="http://schemas.openxmlformats.org/officeDocument/2006/relationships/image" Target="../media/image10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customXml" Target="../ink/ink19.xml"/><Relationship Id="rId21" Type="http://schemas.openxmlformats.org/officeDocument/2006/relationships/customXml" Target="../ink/ink10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7" Type="http://schemas.openxmlformats.org/officeDocument/2006/relationships/customXml" Target="../ink/ink3.xml"/><Relationship Id="rId2" Type="http://schemas.openxmlformats.org/officeDocument/2006/relationships/image" Target="../media/image2.jp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40" Type="http://schemas.openxmlformats.org/officeDocument/2006/relationships/image" Target="../media/image21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5" Type="http://schemas.openxmlformats.org/officeDocument/2006/relationships/image" Target="../media/image25.png"/><Relationship Id="rId4" Type="http://schemas.openxmlformats.org/officeDocument/2006/relationships/customXml" Target="../ink/ink2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37.png"/><Relationship Id="rId18" Type="http://schemas.openxmlformats.org/officeDocument/2006/relationships/customXml" Target="../ink/ink30.xml"/><Relationship Id="rId3" Type="http://schemas.openxmlformats.org/officeDocument/2006/relationships/image" Target="../media/image32.jpg"/><Relationship Id="rId21" Type="http://schemas.openxmlformats.org/officeDocument/2006/relationships/image" Target="../media/image41.png"/><Relationship Id="rId7" Type="http://schemas.openxmlformats.org/officeDocument/2006/relationships/image" Target="../media/image34.png"/><Relationship Id="rId12" Type="http://schemas.openxmlformats.org/officeDocument/2006/relationships/customXml" Target="../ink/ink27.xml"/><Relationship Id="rId17" Type="http://schemas.openxmlformats.org/officeDocument/2006/relationships/image" Target="../media/image39.png"/><Relationship Id="rId2" Type="http://schemas.openxmlformats.org/officeDocument/2006/relationships/image" Target="../media/image31.png"/><Relationship Id="rId16" Type="http://schemas.openxmlformats.org/officeDocument/2006/relationships/customXml" Target="../ink/ink29.xml"/><Relationship Id="rId20" Type="http://schemas.openxmlformats.org/officeDocument/2006/relationships/customXml" Target="../ink/ink3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openxmlformats.org/officeDocument/2006/relationships/customXml" Target="../ink/ink26.xml"/><Relationship Id="rId19" Type="http://schemas.openxmlformats.org/officeDocument/2006/relationships/image" Target="../media/image40.png"/><Relationship Id="rId4" Type="http://schemas.openxmlformats.org/officeDocument/2006/relationships/customXml" Target="../ink/ink23.xml"/><Relationship Id="rId9" Type="http://schemas.openxmlformats.org/officeDocument/2006/relationships/image" Target="../media/image35.png"/><Relationship Id="rId14" Type="http://schemas.openxmlformats.org/officeDocument/2006/relationships/customXml" Target="../ink/ink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595D6-9785-4BB1-98B2-F00D387FD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BbFlippityflipThick" panose="02000603000000000000" pitchFamily="2" charset="0"/>
                <a:ea typeface="BbFlippityflipThick" panose="02000603000000000000" pitchFamily="2" charset="0"/>
              </a:rPr>
              <a:t>Happy Thursday!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7090B-B121-400A-A74A-D61CD4814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Objective: I can write decimals as fractions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 Now: </a:t>
            </a:r>
            <a:r>
              <a:rPr lang="en-US" dirty="0" err="1"/>
              <a:t>Bellwork</a:t>
            </a:r>
            <a:endParaRPr lang="en-US" dirty="0"/>
          </a:p>
          <a:p>
            <a:r>
              <a:rPr lang="en-US" dirty="0"/>
              <a:t>Agenda:</a:t>
            </a:r>
          </a:p>
          <a:p>
            <a:pPr lvl="1"/>
            <a:r>
              <a:rPr lang="en-US" dirty="0" err="1"/>
              <a:t>Bellwork</a:t>
            </a:r>
            <a:endParaRPr lang="en-US" dirty="0"/>
          </a:p>
          <a:p>
            <a:pPr lvl="1"/>
            <a:r>
              <a:rPr lang="en-US" dirty="0"/>
              <a:t>Go over homework</a:t>
            </a:r>
          </a:p>
          <a:p>
            <a:pPr lvl="1"/>
            <a:r>
              <a:rPr lang="en-US" dirty="0"/>
              <a:t>Chapter 1 Lesson 1</a:t>
            </a:r>
          </a:p>
          <a:p>
            <a:pPr lvl="2"/>
            <a:r>
              <a:rPr lang="en-US" dirty="0"/>
              <a:t>Notes</a:t>
            </a:r>
          </a:p>
          <a:p>
            <a:pPr lvl="2"/>
            <a:r>
              <a:rPr lang="en-US" dirty="0"/>
              <a:t>Partner Practice</a:t>
            </a:r>
          </a:p>
          <a:p>
            <a:pPr lvl="2"/>
            <a:r>
              <a:rPr lang="en-US" dirty="0"/>
              <a:t>Independent Practice</a:t>
            </a:r>
          </a:p>
        </p:txBody>
      </p:sp>
    </p:spTree>
    <p:extLst>
      <p:ext uri="{BB962C8B-B14F-4D97-AF65-F5344CB8AC3E}">
        <p14:creationId xmlns:p14="http://schemas.microsoft.com/office/powerpoint/2010/main" val="241536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BA2DDC-96A0-4359-BF31-F07428AA6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7200"/>
            <a:ext cx="12192000" cy="2442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F39551-BF88-4F0E-A6C3-02C7960CA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673" y="0"/>
            <a:ext cx="2143125" cy="2143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7E2AB-0EFE-435C-B84C-16AEB194F06D}"/>
              </a:ext>
            </a:extLst>
          </p:cNvPr>
          <p:cNvSpPr txBox="1"/>
          <p:nvPr/>
        </p:nvSpPr>
        <p:spPr>
          <a:xfrm>
            <a:off x="745134" y="316846"/>
            <a:ext cx="145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" panose="020E0602020502020306" pitchFamily="34" charset="0"/>
              </a:rPr>
              <a:t>Page 90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4F526E3-0279-439B-8AC1-8CA7B32F08B9}"/>
                  </a:ext>
                </a:extLst>
              </p14:cNvPr>
              <p14:cNvContentPartPr/>
              <p14:nvPr/>
            </p14:nvContentPartPr>
            <p14:xfrm>
              <a:off x="486858" y="3100833"/>
              <a:ext cx="1211400" cy="9050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4F526E3-0279-439B-8AC1-8CA7B32F08B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213" y="3082826"/>
                <a:ext cx="1247051" cy="9406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C168EF5-F34F-4ACC-A5D7-51A5C04FE1F5}"/>
                  </a:ext>
                </a:extLst>
              </p14:cNvPr>
              <p14:cNvContentPartPr/>
              <p14:nvPr/>
            </p14:nvContentPartPr>
            <p14:xfrm>
              <a:off x="1818498" y="2810313"/>
              <a:ext cx="919800" cy="12380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C168EF5-F34F-4ACC-A5D7-51A5C04FE1F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0498" y="2792673"/>
                <a:ext cx="955440" cy="12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ECF8A49-F09A-4B34-BC3D-1357F53E18A9}"/>
                  </a:ext>
                </a:extLst>
              </p14:cNvPr>
              <p14:cNvContentPartPr/>
              <p14:nvPr/>
            </p14:nvContentPartPr>
            <p14:xfrm>
              <a:off x="4702458" y="2727513"/>
              <a:ext cx="2338560" cy="140220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ECF8A49-F09A-4B34-BC3D-1357F53E18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84818" y="2709873"/>
                <a:ext cx="2374200" cy="14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FCBB595-90C8-42D4-895A-D5DB48F5480E}"/>
                  </a:ext>
                </a:extLst>
              </p14:cNvPr>
              <p14:cNvContentPartPr/>
              <p14:nvPr/>
            </p14:nvContentPartPr>
            <p14:xfrm>
              <a:off x="8544378" y="2204793"/>
              <a:ext cx="3503880" cy="410328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FCBB595-90C8-42D4-895A-D5DB48F5480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26378" y="2186791"/>
                <a:ext cx="3539520" cy="413892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959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FCEDB6-4FFD-4126-AE05-FCA6C224B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40" y="261056"/>
            <a:ext cx="9064486" cy="62952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078F7C-020D-4FB8-A262-D9E0DE816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775" y="459891"/>
            <a:ext cx="2657475" cy="1724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32B530-3BB8-4CFF-972D-417DD7A3B2B1}"/>
              </a:ext>
            </a:extLst>
          </p:cNvPr>
          <p:cNvSpPr txBox="1"/>
          <p:nvPr/>
        </p:nvSpPr>
        <p:spPr>
          <a:xfrm>
            <a:off x="10127673" y="35769"/>
            <a:ext cx="145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" panose="020E0602020502020306" pitchFamily="34" charset="0"/>
              </a:rPr>
              <a:t>Page 91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DFA6D84-4346-45C4-BE71-260EE1FF32FC}"/>
                  </a:ext>
                </a:extLst>
              </p14:cNvPr>
              <p14:cNvContentPartPr/>
              <p14:nvPr/>
            </p14:nvContentPartPr>
            <p14:xfrm>
              <a:off x="8237298" y="2332953"/>
              <a:ext cx="1607040" cy="496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DFA6D84-4346-45C4-BE71-260EE1FF32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19658" y="2315300"/>
                <a:ext cx="1642680" cy="532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1647707-75F6-4221-9438-159613336EB9}"/>
                  </a:ext>
                </a:extLst>
              </p14:cNvPr>
              <p14:cNvContentPartPr/>
              <p14:nvPr/>
            </p14:nvContentPartPr>
            <p14:xfrm>
              <a:off x="9964218" y="2376153"/>
              <a:ext cx="480600" cy="315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1647707-75F6-4221-9438-159613336E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946578" y="2358513"/>
                <a:ext cx="51624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8044895-4B89-4BD5-8CA1-AA62A3956880}"/>
                  </a:ext>
                </a:extLst>
              </p14:cNvPr>
              <p14:cNvContentPartPr/>
              <p14:nvPr/>
            </p14:nvContentPartPr>
            <p14:xfrm>
              <a:off x="10592058" y="2263833"/>
              <a:ext cx="1152360" cy="7855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8044895-4B89-4BD5-8CA1-AA62A395688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74418" y="2246193"/>
                <a:ext cx="1188000" cy="82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F587753-29DF-4D0E-B518-C4A6DDFB2516}"/>
                  </a:ext>
                </a:extLst>
              </p14:cNvPr>
              <p14:cNvContentPartPr/>
              <p14:nvPr/>
            </p14:nvContentPartPr>
            <p14:xfrm>
              <a:off x="8696298" y="3261033"/>
              <a:ext cx="2705400" cy="11084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F587753-29DF-4D0E-B518-C4A6DDFB2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78298" y="3243039"/>
                <a:ext cx="2741040" cy="1144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B0966C8-1D0E-4626-886A-0106391C60D3}"/>
                  </a:ext>
                </a:extLst>
              </p14:cNvPr>
              <p14:cNvContentPartPr/>
              <p14:nvPr/>
            </p14:nvContentPartPr>
            <p14:xfrm>
              <a:off x="1056018" y="2136033"/>
              <a:ext cx="322920" cy="4233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B0966C8-1D0E-4626-886A-0106391C60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8018" y="2118033"/>
                <a:ext cx="35856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5EC95DB-F8D6-4B03-8084-C74F38315654}"/>
                  </a:ext>
                </a:extLst>
              </p14:cNvPr>
              <p14:cNvContentPartPr/>
              <p14:nvPr/>
            </p14:nvContentPartPr>
            <p14:xfrm>
              <a:off x="2146098" y="2122713"/>
              <a:ext cx="314640" cy="37692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5EC95DB-F8D6-4B03-8084-C74F3831565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28458" y="2104713"/>
                <a:ext cx="35028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9929CB01-5E1F-4216-A6CD-03A2CC5828DB}"/>
                  </a:ext>
                </a:extLst>
              </p14:cNvPr>
              <p14:cNvContentPartPr/>
              <p14:nvPr/>
            </p14:nvContentPartPr>
            <p14:xfrm>
              <a:off x="9015978" y="4506273"/>
              <a:ext cx="2916360" cy="229284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9929CB01-5E1F-4216-A6CD-03A2CC5828D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98338" y="4488636"/>
                <a:ext cx="2952000" cy="23284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47FE8DB8-B79D-4940-833F-B2C3D7160D7F}"/>
                  </a:ext>
                </a:extLst>
              </p14:cNvPr>
              <p14:cNvContentPartPr/>
              <p14:nvPr/>
            </p14:nvContentPartPr>
            <p14:xfrm>
              <a:off x="1593498" y="2177433"/>
              <a:ext cx="312120" cy="34236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47FE8DB8-B79D-4940-833F-B2C3D7160D7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75498" y="2159433"/>
                <a:ext cx="347760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631EB91-CDC7-471B-BD57-3517517EB738}"/>
                  </a:ext>
                </a:extLst>
              </p14:cNvPr>
              <p14:cNvContentPartPr/>
              <p14:nvPr/>
            </p14:nvContentPartPr>
            <p14:xfrm>
              <a:off x="2951058" y="2178153"/>
              <a:ext cx="421920" cy="47952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631EB91-CDC7-471B-BD57-3517517EB73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33418" y="2160153"/>
                <a:ext cx="457560" cy="5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8730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988A91-4440-4E9D-9D9A-192873DB6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702365"/>
            <a:ext cx="1228476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988A91-4440-4E9D-9D9A-192873DB6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702365"/>
            <a:ext cx="12284766" cy="4876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CA5AD6C-9DEC-41EA-A9A3-8BEDCC3C4D1E}"/>
                  </a:ext>
                </a:extLst>
              </p14:cNvPr>
              <p14:cNvContentPartPr/>
              <p14:nvPr/>
            </p14:nvContentPartPr>
            <p14:xfrm>
              <a:off x="1279938" y="2248353"/>
              <a:ext cx="5760" cy="27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CA5AD6C-9DEC-41EA-A9A3-8BEDCC3C4D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2298" y="2230353"/>
                <a:ext cx="414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D930D84-3F85-4BA8-8790-F605C6B4613E}"/>
                  </a:ext>
                </a:extLst>
              </p14:cNvPr>
              <p14:cNvContentPartPr/>
              <p14:nvPr/>
            </p14:nvContentPartPr>
            <p14:xfrm>
              <a:off x="1402698" y="1873593"/>
              <a:ext cx="572760" cy="412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D930D84-3F85-4BA8-8790-F605C6B461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85047" y="1855593"/>
                <a:ext cx="608422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32CF879-F969-4DA8-AC95-A3B0720C8530}"/>
                  </a:ext>
                </a:extLst>
              </p14:cNvPr>
              <p14:cNvContentPartPr/>
              <p14:nvPr/>
            </p14:nvContentPartPr>
            <p14:xfrm>
              <a:off x="901218" y="1836873"/>
              <a:ext cx="254520" cy="516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32CF879-F969-4DA8-AC95-A3B0720C85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3218" y="1818873"/>
                <a:ext cx="29016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040481D-A531-4D5A-BBB4-DF6FAA10AF85}"/>
                  </a:ext>
                </a:extLst>
              </p14:cNvPr>
              <p14:cNvContentPartPr/>
              <p14:nvPr/>
            </p14:nvContentPartPr>
            <p14:xfrm>
              <a:off x="2175618" y="1968273"/>
              <a:ext cx="281160" cy="44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040481D-A531-4D5A-BBB4-DF6FAA10AF8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57978" y="1950633"/>
                <a:ext cx="3168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EB35C47-25E9-4305-89B9-D5A49E8B2B99}"/>
                  </a:ext>
                </a:extLst>
              </p14:cNvPr>
              <p14:cNvContentPartPr/>
              <p14:nvPr/>
            </p14:nvContentPartPr>
            <p14:xfrm>
              <a:off x="2272818" y="2095353"/>
              <a:ext cx="214560" cy="46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EB35C47-25E9-4305-89B9-D5A49E8B2B9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54818" y="2077713"/>
                <a:ext cx="2502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BE26C34-E207-4FC4-8D77-7CD4223A8A4C}"/>
                  </a:ext>
                </a:extLst>
              </p14:cNvPr>
              <p14:cNvContentPartPr/>
              <p14:nvPr/>
            </p14:nvContentPartPr>
            <p14:xfrm>
              <a:off x="2174178" y="2628153"/>
              <a:ext cx="307080" cy="54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BE26C34-E207-4FC4-8D77-7CD4223A8A4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56178" y="2610153"/>
                <a:ext cx="3427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6C77A7B-23B2-4465-882C-93B72819F572}"/>
                  </a:ext>
                </a:extLst>
              </p14:cNvPr>
              <p14:cNvContentPartPr/>
              <p14:nvPr/>
            </p14:nvContentPartPr>
            <p14:xfrm>
              <a:off x="2252658" y="2761353"/>
              <a:ext cx="219240" cy="684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6C77A7B-23B2-4465-882C-93B72819F57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34658" y="2743713"/>
                <a:ext cx="2548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70D73E9-B009-4159-84AD-AF04A2044730}"/>
                  </a:ext>
                </a:extLst>
              </p14:cNvPr>
              <p14:cNvContentPartPr/>
              <p14:nvPr/>
            </p14:nvContentPartPr>
            <p14:xfrm>
              <a:off x="2798058" y="1505673"/>
              <a:ext cx="1213200" cy="152100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70D73E9-B009-4159-84AD-AF04A204473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80418" y="1487677"/>
                <a:ext cx="1248840" cy="1556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55F7693-C991-4BE7-80FD-72B1B1463C82}"/>
                  </a:ext>
                </a:extLst>
              </p14:cNvPr>
              <p14:cNvContentPartPr/>
              <p14:nvPr/>
            </p14:nvContentPartPr>
            <p14:xfrm>
              <a:off x="1084098" y="3757473"/>
              <a:ext cx="1868400" cy="9406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55F7693-C991-4BE7-80FD-72B1B1463C8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66098" y="3739473"/>
                <a:ext cx="1904040" cy="9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FD36FA6-4DA7-4BF7-A30E-027459431E96}"/>
                  </a:ext>
                </a:extLst>
              </p14:cNvPr>
              <p14:cNvContentPartPr/>
              <p14:nvPr/>
            </p14:nvContentPartPr>
            <p14:xfrm>
              <a:off x="3255258" y="3809313"/>
              <a:ext cx="1231560" cy="67608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FD36FA6-4DA7-4BF7-A30E-027459431E9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37618" y="3791682"/>
                <a:ext cx="1267200" cy="7117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443AAAD-094E-4E25-BC6B-2C487479148D}"/>
                  </a:ext>
                </a:extLst>
              </p14:cNvPr>
              <p14:cNvContentPartPr/>
              <p14:nvPr/>
            </p14:nvContentPartPr>
            <p14:xfrm>
              <a:off x="4698498" y="3478833"/>
              <a:ext cx="1479960" cy="7819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443AAAD-094E-4E25-BC6B-2C487479148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80502" y="3460841"/>
                <a:ext cx="1515591" cy="8175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7579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C76700-AC7E-4D4F-A352-323A0DB1657C}"/>
              </a:ext>
            </a:extLst>
          </p:cNvPr>
          <p:cNvSpPr txBox="1"/>
          <p:nvPr/>
        </p:nvSpPr>
        <p:spPr>
          <a:xfrm>
            <a:off x="964819" y="1935540"/>
            <a:ext cx="102623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Partner Work Time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</a:rPr>
              <a:t>Complete #1-15 on your worksheet with your partner.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</a:rPr>
              <a:t>Remember to show your work!</a:t>
            </a:r>
          </a:p>
        </p:txBody>
      </p:sp>
    </p:spTree>
    <p:extLst>
      <p:ext uri="{BB962C8B-B14F-4D97-AF65-F5344CB8AC3E}">
        <p14:creationId xmlns:p14="http://schemas.microsoft.com/office/powerpoint/2010/main" val="716371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AA05-F3DB-4651-9062-4BEE9183A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HelloHandMeDown" panose="02000603000000000000" pitchFamily="2" charset="0"/>
                <a:ea typeface="HelloHandMeDown" panose="02000603000000000000" pitchFamily="2" charset="0"/>
              </a:rPr>
              <a:t>Homework Time! </a:t>
            </a:r>
          </a:p>
        </p:txBody>
      </p:sp>
      <p:pic>
        <p:nvPicPr>
          <p:cNvPr id="1026" name="Picture 2" descr="Strange Skyscrapers: 14 of the World's Weirdest Towers | Urbanist">
            <a:extLst>
              <a:ext uri="{FF2B5EF4-FFF2-40B4-BE49-F238E27FC236}">
                <a16:creationId xmlns:a16="http://schemas.microsoft.com/office/drawing/2014/main" id="{99BE89FD-F8EA-4818-8B16-BACDC54A14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73" y="1375824"/>
            <a:ext cx="3572787" cy="26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DE730E-B6F2-4D6F-B7D2-2874562A3A90}"/>
              </a:ext>
            </a:extLst>
          </p:cNvPr>
          <p:cNvSpPr/>
          <p:nvPr/>
        </p:nvSpPr>
        <p:spPr>
          <a:xfrm>
            <a:off x="0" y="4028611"/>
            <a:ext cx="12192000" cy="259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5400" dirty="0">
                <a:solidFill>
                  <a:prstClr val="black"/>
                </a:solidFill>
                <a:highlight>
                  <a:srgbClr val="FFFF00"/>
                </a:highlight>
                <a:latin typeface="Berlin Sans FB" panose="020E0602020502020306" pitchFamily="34" charset="0"/>
              </a:rPr>
              <a:t>Decimals to Fractions Worksheet #1-11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5400" dirty="0">
                <a:solidFill>
                  <a:prstClr val="black"/>
                </a:solidFill>
                <a:highlight>
                  <a:srgbClr val="FFFF00"/>
                </a:highlight>
                <a:latin typeface="Berlin Sans FB" panose="020E0602020502020306" pitchFamily="34" charset="0"/>
              </a:rPr>
              <a:t>Show ALL work!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5400" dirty="0">
                <a:solidFill>
                  <a:prstClr val="black"/>
                </a:solidFill>
                <a:highlight>
                  <a:srgbClr val="FFFF00"/>
                </a:highlight>
                <a:latin typeface="Berlin Sans FB" panose="020E0602020502020306" pitchFamily="34" charset="0"/>
              </a:rPr>
              <a:t>Weekly Review is due tomorrow as well.</a:t>
            </a:r>
          </a:p>
        </p:txBody>
      </p:sp>
    </p:spTree>
    <p:extLst>
      <p:ext uri="{BB962C8B-B14F-4D97-AF65-F5344CB8AC3E}">
        <p14:creationId xmlns:p14="http://schemas.microsoft.com/office/powerpoint/2010/main" val="3428932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0A705-07BA-4C27-8777-CF89DB593F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HelloHandMeDown" panose="02000603000000000000" pitchFamily="2" charset="0"/>
                <a:ea typeface="HelloHandMeDown" panose="02000603000000000000" pitchFamily="2" charset="0"/>
              </a:rPr>
              <a:t>Extra practice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70AEE-3447-46E0-B693-4472F50849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81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A3549-D0FB-41DA-BF68-C646E0E6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20956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HelloHandMeDown" panose="02000603000000000000" pitchFamily="2" charset="0"/>
                <a:ea typeface="HelloHandMeDown" panose="02000603000000000000" pitchFamily="2" charset="0"/>
              </a:rPr>
              <a:t>PRACTICE!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808033-5966-45B7-A780-EDBDA0D99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6" y="1323398"/>
            <a:ext cx="3506694" cy="4681617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29AC98-6ACC-48B5-B95E-B16765146F78}"/>
              </a:ext>
            </a:extLst>
          </p:cNvPr>
          <p:cNvSpPr/>
          <p:nvPr/>
        </p:nvSpPr>
        <p:spPr>
          <a:xfrm>
            <a:off x="4395766" y="1595021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914400">
              <a:buAutoNum type="arabicParenR"/>
            </a:pPr>
            <a:r>
              <a:rPr lang="en-US" sz="4800" dirty="0">
                <a:latin typeface="HelloHandMeDown" panose="02000603000000000000" pitchFamily="2" charset="0"/>
                <a:ea typeface="HelloHandMeDown" panose="02000603000000000000" pitchFamily="2" charset="0"/>
              </a:rPr>
              <a:t>0.6    </a:t>
            </a:r>
          </a:p>
          <a:p>
            <a:pPr marL="914400" indent="-914400">
              <a:buAutoNum type="arabicParenR"/>
            </a:pPr>
            <a:endParaRPr lang="en-US" sz="4800" dirty="0">
              <a:latin typeface="HelloHandMeDown" panose="02000603000000000000" pitchFamily="2" charset="0"/>
              <a:ea typeface="HelloHandMeDown" panose="02000603000000000000" pitchFamily="2" charset="0"/>
            </a:endParaRPr>
          </a:p>
          <a:p>
            <a:pPr marL="914400" indent="-914400">
              <a:buAutoNum type="arabicParenR"/>
            </a:pPr>
            <a:r>
              <a:rPr lang="en-US" sz="4800" dirty="0">
                <a:latin typeface="HelloHandMeDown" panose="02000603000000000000" pitchFamily="2" charset="0"/>
                <a:ea typeface="HelloHandMeDown" panose="02000603000000000000" pitchFamily="2" charset="0"/>
              </a:rPr>
              <a:t>10.9          </a:t>
            </a:r>
          </a:p>
          <a:p>
            <a:pPr marL="914400" indent="-914400">
              <a:buAutoNum type="arabicParenR"/>
            </a:pPr>
            <a:endParaRPr lang="en-US" sz="4800" dirty="0">
              <a:latin typeface="HelloHandMeDown" panose="02000603000000000000" pitchFamily="2" charset="0"/>
              <a:ea typeface="HelloHandMeDown" panose="02000603000000000000" pitchFamily="2" charset="0"/>
            </a:endParaRPr>
          </a:p>
          <a:p>
            <a:pPr marL="914400" indent="-914400">
              <a:buAutoNum type="arabicParenR"/>
            </a:pPr>
            <a:r>
              <a:rPr lang="en-US" sz="4800" dirty="0">
                <a:latin typeface="HelloHandMeDown" panose="02000603000000000000" pitchFamily="2" charset="0"/>
                <a:ea typeface="HelloHandMeDown" panose="02000603000000000000" pitchFamily="2" charset="0"/>
              </a:rPr>
              <a:t>0.08</a:t>
            </a:r>
          </a:p>
          <a:p>
            <a:endParaRPr lang="en-US" sz="4800" dirty="0">
              <a:latin typeface="HelloHandMeDown" panose="02000603000000000000" pitchFamily="2" charset="0"/>
              <a:ea typeface="HelloHandMeDown" panose="02000603000000000000" pitchFamily="2" charset="0"/>
            </a:endParaRPr>
          </a:p>
          <a:p>
            <a:r>
              <a:rPr lang="en-US" sz="4800" dirty="0">
                <a:latin typeface="HelloHandMeDown" panose="02000603000000000000" pitchFamily="2" charset="0"/>
                <a:ea typeface="HelloHandMeDown" panose="02000603000000000000" pitchFamily="2" charset="0"/>
              </a:rPr>
              <a:t>4)  6.25</a:t>
            </a:r>
          </a:p>
        </p:txBody>
      </p:sp>
    </p:spTree>
    <p:extLst>
      <p:ext uri="{BB962C8B-B14F-4D97-AF65-F5344CB8AC3E}">
        <p14:creationId xmlns:p14="http://schemas.microsoft.com/office/powerpoint/2010/main" val="1611484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A3549-D0FB-41DA-BF68-C646E0E6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20956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latin typeface="HelloHandMeDown" panose="02000603000000000000" pitchFamily="2" charset="0"/>
                <a:ea typeface="HelloHandMeDown" panose="02000603000000000000" pitchFamily="2" charset="0"/>
              </a:rPr>
              <a:t>PRACTICE!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808033-5966-45B7-A780-EDBDA0D99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6" y="1323398"/>
            <a:ext cx="3506694" cy="4681617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29AC98-6ACC-48B5-B95E-B16765146F78}"/>
              </a:ext>
            </a:extLst>
          </p:cNvPr>
          <p:cNvSpPr/>
          <p:nvPr/>
        </p:nvSpPr>
        <p:spPr>
          <a:xfrm>
            <a:off x="4395766" y="1595021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914400">
              <a:buAutoNum type="arabicParenR"/>
            </a:pPr>
            <a:r>
              <a:rPr lang="en-US" sz="4800" dirty="0">
                <a:latin typeface="HelloHandMeDown" panose="02000603000000000000" pitchFamily="2" charset="0"/>
                <a:ea typeface="HelloHandMeDown" panose="02000603000000000000" pitchFamily="2" charset="0"/>
              </a:rPr>
              <a:t>0.6    </a:t>
            </a:r>
          </a:p>
          <a:p>
            <a:pPr marL="914400" indent="-914400">
              <a:buAutoNum type="arabicParenR"/>
            </a:pPr>
            <a:endParaRPr lang="en-US" sz="4800" dirty="0">
              <a:latin typeface="HelloHandMeDown" panose="02000603000000000000" pitchFamily="2" charset="0"/>
              <a:ea typeface="HelloHandMeDown" panose="02000603000000000000" pitchFamily="2" charset="0"/>
            </a:endParaRPr>
          </a:p>
          <a:p>
            <a:pPr marL="914400" indent="-914400">
              <a:buAutoNum type="arabicParenR"/>
            </a:pPr>
            <a:r>
              <a:rPr lang="en-US" sz="4800" dirty="0">
                <a:latin typeface="HelloHandMeDown" panose="02000603000000000000" pitchFamily="2" charset="0"/>
                <a:ea typeface="HelloHandMeDown" panose="02000603000000000000" pitchFamily="2" charset="0"/>
              </a:rPr>
              <a:t>10.9          </a:t>
            </a:r>
          </a:p>
          <a:p>
            <a:pPr marL="914400" indent="-914400">
              <a:buAutoNum type="arabicParenR"/>
            </a:pPr>
            <a:endParaRPr lang="en-US" sz="4800" dirty="0">
              <a:latin typeface="HelloHandMeDown" panose="02000603000000000000" pitchFamily="2" charset="0"/>
              <a:ea typeface="HelloHandMeDown" panose="02000603000000000000" pitchFamily="2" charset="0"/>
            </a:endParaRPr>
          </a:p>
          <a:p>
            <a:pPr marL="914400" indent="-914400">
              <a:buAutoNum type="arabicParenR"/>
            </a:pPr>
            <a:r>
              <a:rPr lang="en-US" sz="4800" dirty="0">
                <a:latin typeface="HelloHandMeDown" panose="02000603000000000000" pitchFamily="2" charset="0"/>
                <a:ea typeface="HelloHandMeDown" panose="02000603000000000000" pitchFamily="2" charset="0"/>
              </a:rPr>
              <a:t>0.08</a:t>
            </a:r>
          </a:p>
          <a:p>
            <a:endParaRPr lang="en-US" sz="4800" dirty="0">
              <a:latin typeface="HelloHandMeDown" panose="02000603000000000000" pitchFamily="2" charset="0"/>
              <a:ea typeface="HelloHandMeDown" panose="02000603000000000000" pitchFamily="2" charset="0"/>
            </a:endParaRPr>
          </a:p>
          <a:p>
            <a:r>
              <a:rPr lang="en-US" sz="4800" dirty="0">
                <a:latin typeface="HelloHandMeDown" panose="02000603000000000000" pitchFamily="2" charset="0"/>
                <a:ea typeface="HelloHandMeDown" panose="02000603000000000000" pitchFamily="2" charset="0"/>
              </a:rPr>
              <a:t>4)  6.25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D75B1B-61E0-4E05-89F7-2DBA1DA2C467}"/>
                  </a:ext>
                </a:extLst>
              </p14:cNvPr>
              <p14:cNvContentPartPr/>
              <p14:nvPr/>
            </p14:nvContentPartPr>
            <p14:xfrm>
              <a:off x="6352096" y="2074113"/>
              <a:ext cx="250200" cy="295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D75B1B-61E0-4E05-89F7-2DBA1DA2C4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4096" y="2056473"/>
                <a:ext cx="2858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6DB28A-4801-4299-BA1E-C23F329AF027}"/>
                  </a:ext>
                </a:extLst>
              </p14:cNvPr>
              <p14:cNvContentPartPr/>
              <p14:nvPr/>
            </p14:nvContentPartPr>
            <p14:xfrm>
              <a:off x="6845296" y="1491273"/>
              <a:ext cx="395280" cy="322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6DB28A-4801-4299-BA1E-C23F329AF02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27656" y="1473273"/>
                <a:ext cx="43092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37DFFD2-C65B-4880-87DD-C1599D409BF2}"/>
                  </a:ext>
                </a:extLst>
              </p14:cNvPr>
              <p14:cNvContentPartPr/>
              <p14:nvPr/>
            </p14:nvContentPartPr>
            <p14:xfrm>
              <a:off x="7546576" y="1908153"/>
              <a:ext cx="814680" cy="5252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37DFFD2-C65B-4880-87DD-C1599D409B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28936" y="1890525"/>
                <a:ext cx="850320" cy="560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C362621-B34F-4927-AFC2-E605BD5D0E17}"/>
                  </a:ext>
                </a:extLst>
              </p14:cNvPr>
              <p14:cNvContentPartPr/>
              <p14:nvPr/>
            </p14:nvContentPartPr>
            <p14:xfrm>
              <a:off x="7544776" y="1456353"/>
              <a:ext cx="691200" cy="386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C362621-B34F-4927-AFC2-E605BD5D0E1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27136" y="1438713"/>
                <a:ext cx="72684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6609A75-68E8-4027-95E9-94CE543DF14F}"/>
                  </a:ext>
                </a:extLst>
              </p14:cNvPr>
              <p14:cNvContentPartPr/>
              <p14:nvPr/>
            </p14:nvContentPartPr>
            <p14:xfrm>
              <a:off x="6876256" y="2049633"/>
              <a:ext cx="412920" cy="4075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6609A75-68E8-4027-95E9-94CE543DF14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58616" y="2031993"/>
                <a:ext cx="44856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6F2CEBB-E758-4CB0-81F2-DFC06593164A}"/>
                  </a:ext>
                </a:extLst>
              </p14:cNvPr>
              <p14:cNvContentPartPr/>
              <p14:nvPr/>
            </p14:nvContentPartPr>
            <p14:xfrm>
              <a:off x="6387736" y="1915713"/>
              <a:ext cx="906480" cy="63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6F2CEBB-E758-4CB0-81F2-DFC06593164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69736" y="1897713"/>
                <a:ext cx="9421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E900B19-66A7-4D23-A855-279505175D55}"/>
                  </a:ext>
                </a:extLst>
              </p14:cNvPr>
              <p14:cNvContentPartPr/>
              <p14:nvPr/>
            </p14:nvContentPartPr>
            <p14:xfrm>
              <a:off x="6690496" y="3377673"/>
              <a:ext cx="296640" cy="19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E900B19-66A7-4D23-A855-279505175D5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72856" y="3360033"/>
                <a:ext cx="3322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3A0CA92-1CB0-4632-87A0-11C885500A82}"/>
                  </a:ext>
                </a:extLst>
              </p14:cNvPr>
              <p14:cNvContentPartPr/>
              <p14:nvPr/>
            </p14:nvContentPartPr>
            <p14:xfrm>
              <a:off x="6712816" y="3506553"/>
              <a:ext cx="235080" cy="399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3A0CA92-1CB0-4632-87A0-11C885500A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95176" y="3488913"/>
                <a:ext cx="2707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48892A-E2C2-45F4-B720-593B925E6321}"/>
                  </a:ext>
                </a:extLst>
              </p14:cNvPr>
              <p14:cNvContentPartPr/>
              <p14:nvPr/>
            </p14:nvContentPartPr>
            <p14:xfrm>
              <a:off x="8350816" y="3300273"/>
              <a:ext cx="3960" cy="4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48892A-E2C2-45F4-B720-593B925E632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333176" y="3282273"/>
                <a:ext cx="3960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B8C87B3-C300-4571-8256-AAF82BE1CD8E}"/>
                  </a:ext>
                </a:extLst>
              </p14:cNvPr>
              <p14:cNvContentPartPr/>
              <p14:nvPr/>
            </p14:nvContentPartPr>
            <p14:xfrm>
              <a:off x="7184416" y="2993193"/>
              <a:ext cx="1018080" cy="8384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B8C87B3-C300-4571-8256-AAF82BE1CD8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166416" y="2975553"/>
                <a:ext cx="1053720" cy="8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6D0FDFB-0A92-4771-8180-46AA2AF04529}"/>
                  </a:ext>
                </a:extLst>
              </p14:cNvPr>
              <p14:cNvContentPartPr/>
              <p14:nvPr/>
            </p14:nvContentPartPr>
            <p14:xfrm>
              <a:off x="8463496" y="4573233"/>
              <a:ext cx="597960" cy="586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6D0FDFB-0A92-4771-8180-46AA2AF0452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445856" y="4555233"/>
                <a:ext cx="6336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B79CEDF-4E16-4B97-BEED-0B0E86B6B98E}"/>
                  </a:ext>
                </a:extLst>
              </p14:cNvPr>
              <p14:cNvContentPartPr/>
              <p14:nvPr/>
            </p14:nvContentPartPr>
            <p14:xfrm>
              <a:off x="9867136" y="4062393"/>
              <a:ext cx="445680" cy="35208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B79CEDF-4E16-4B97-BEED-0B0E86B6B98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849136" y="4044393"/>
                <a:ext cx="48132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7727CEF-50BB-4EA9-BED7-FDBE26E2166E}"/>
                  </a:ext>
                </a:extLst>
              </p14:cNvPr>
              <p14:cNvContentPartPr/>
              <p14:nvPr/>
            </p14:nvContentPartPr>
            <p14:xfrm>
              <a:off x="9284656" y="4511313"/>
              <a:ext cx="1214280" cy="628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7727CEF-50BB-4EA9-BED7-FDBE26E2166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266656" y="4493673"/>
                <a:ext cx="124992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330FAB0-EC23-49CE-A1D5-34FE932AA258}"/>
                  </a:ext>
                </a:extLst>
              </p14:cNvPr>
              <p14:cNvContentPartPr/>
              <p14:nvPr/>
            </p14:nvContentPartPr>
            <p14:xfrm>
              <a:off x="8391136" y="4743153"/>
              <a:ext cx="582480" cy="4320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330FAB0-EC23-49CE-A1D5-34FE932AA25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373496" y="4725513"/>
                <a:ext cx="61812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EA39CE6F-88B3-4372-8DE2-744A5C9A66E4}"/>
                  </a:ext>
                </a:extLst>
              </p14:cNvPr>
              <p14:cNvContentPartPr/>
              <p14:nvPr/>
            </p14:nvContentPartPr>
            <p14:xfrm>
              <a:off x="8640616" y="4044393"/>
              <a:ext cx="280800" cy="4629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EA39CE6F-88B3-4372-8DE2-744A5C9A66E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622616" y="4026753"/>
                <a:ext cx="31644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E16F2B5-96CC-4892-8840-BD52E3E485AB}"/>
                  </a:ext>
                </a:extLst>
              </p14:cNvPr>
              <p14:cNvContentPartPr/>
              <p14:nvPr/>
            </p14:nvContentPartPr>
            <p14:xfrm>
              <a:off x="6622096" y="4249953"/>
              <a:ext cx="1558080" cy="9554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E16F2B5-96CC-4892-8840-BD52E3E485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04456" y="4232313"/>
                <a:ext cx="1593720" cy="9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FAF9BFC6-8C5D-4C59-85DC-A2B462E409CD}"/>
                  </a:ext>
                </a:extLst>
              </p14:cNvPr>
              <p14:cNvContentPartPr/>
              <p14:nvPr/>
            </p14:nvContentPartPr>
            <p14:xfrm>
              <a:off x="6693376" y="6015753"/>
              <a:ext cx="352080" cy="2916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FAF9BFC6-8C5D-4C59-85DC-A2B462E409C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75736" y="5998113"/>
                <a:ext cx="3877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10964CD-809A-4365-B2CF-5C08C705C052}"/>
                  </a:ext>
                </a:extLst>
              </p14:cNvPr>
              <p14:cNvContentPartPr/>
              <p14:nvPr/>
            </p14:nvContentPartPr>
            <p14:xfrm>
              <a:off x="6774376" y="6159753"/>
              <a:ext cx="277200" cy="770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10964CD-809A-4365-B2CF-5C08C705C05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756736" y="6141753"/>
                <a:ext cx="3128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69416DC-7081-465E-9DA6-7C1ADCF394C2}"/>
                  </a:ext>
                </a:extLst>
              </p14:cNvPr>
              <p14:cNvContentPartPr/>
              <p14:nvPr/>
            </p14:nvContentPartPr>
            <p14:xfrm>
              <a:off x="7334176" y="5356233"/>
              <a:ext cx="1635120" cy="11462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69416DC-7081-465E-9DA6-7C1ADCF394C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316180" y="5338233"/>
                <a:ext cx="1670752" cy="11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1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DBF9983-D6F4-456E-A694-2D286DD4CEBC}"/>
                  </a:ext>
                </a:extLst>
              </p14:cNvPr>
              <p14:cNvContentPartPr/>
              <p14:nvPr/>
            </p14:nvContentPartPr>
            <p14:xfrm>
              <a:off x="9434416" y="5419593"/>
              <a:ext cx="1017000" cy="11430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DBF9983-D6F4-456E-A694-2D286DD4CEBC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416422" y="5401599"/>
                <a:ext cx="1052627" cy="11786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548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B0D030-2862-452F-B940-24CC143C6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648"/>
          <a:stretch/>
        </p:blipFill>
        <p:spPr>
          <a:xfrm>
            <a:off x="1444487" y="65612"/>
            <a:ext cx="9051235" cy="2545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F98B68-3E3C-4549-8895-EC3BA305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85"/>
          <a:stretch/>
        </p:blipFill>
        <p:spPr>
          <a:xfrm>
            <a:off x="1126435" y="4081669"/>
            <a:ext cx="9051235" cy="140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4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7963-EA36-4153-A3C3-6A8FC2DAA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9600"/>
            <a:ext cx="9144000" cy="2900363"/>
          </a:xfrm>
        </p:spPr>
        <p:txBody>
          <a:bodyPr/>
          <a:lstStyle/>
          <a:p>
            <a:r>
              <a:rPr lang="en-US" dirty="0">
                <a:latin typeface="HelloHandMeDown" panose="02000603000000000000" pitchFamily="2" charset="0"/>
                <a:ea typeface="HelloHandMeDown" panose="02000603000000000000" pitchFamily="2" charset="0"/>
              </a:rPr>
              <a:t>Ch 2, L1- day 1 	</a:t>
            </a:r>
            <a:br>
              <a:rPr lang="en-US" dirty="0">
                <a:latin typeface="HelloHandMeDown" panose="02000603000000000000" pitchFamily="2" charset="0"/>
                <a:ea typeface="HelloHandMeDown" panose="02000603000000000000" pitchFamily="2" charset="0"/>
              </a:rPr>
            </a:br>
            <a:r>
              <a:rPr lang="en-US" dirty="0">
                <a:latin typeface="HelloHandMeDown" panose="02000603000000000000" pitchFamily="2" charset="0"/>
                <a:ea typeface="HelloHandMeDown" panose="02000603000000000000" pitchFamily="2" charset="0"/>
              </a:rPr>
              <a:t>Decimals &amp; Fractions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D32613-6F04-4068-980F-8280B7125E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48188"/>
          </a:xfrm>
        </p:spPr>
        <p:txBody>
          <a:bodyPr>
            <a:normAutofit/>
          </a:bodyPr>
          <a:lstStyle/>
          <a:p>
            <a:r>
              <a:rPr lang="en-US" dirty="0">
                <a:latin typeface="HelloHandMeDown" panose="02000603000000000000" pitchFamily="2" charset="0"/>
                <a:ea typeface="HelloHandMeDown" panose="02000603000000000000" pitchFamily="2" charset="0"/>
              </a:rPr>
              <a:t>I can write decimals as fractions or mixed numbers in simplest form.</a:t>
            </a:r>
          </a:p>
          <a:p>
            <a:endParaRPr lang="en-US" dirty="0">
              <a:latin typeface="HelloHandMeDown" panose="02000603000000000000" pitchFamily="2" charset="0"/>
              <a:ea typeface="HelloHandMeDown" panose="02000603000000000000" pitchFamily="2" charset="0"/>
            </a:endParaRPr>
          </a:p>
          <a:p>
            <a:r>
              <a:rPr lang="en-US" dirty="0">
                <a:latin typeface="HelloHandMeDown" panose="02000603000000000000" pitchFamily="2" charset="0"/>
                <a:ea typeface="HelloHandMeDown" panose="02000603000000000000" pitchFamily="2" charset="0"/>
              </a:rPr>
              <a:t>When is it better to use a fraction or a decimal? </a:t>
            </a:r>
          </a:p>
        </p:txBody>
      </p:sp>
      <p:pic>
        <p:nvPicPr>
          <p:cNvPr id="2050" name="Picture 2" descr="My tall castle | Unusual buildings, Unusual homes, Unusual house">
            <a:extLst>
              <a:ext uri="{FF2B5EF4-FFF2-40B4-BE49-F238E27FC236}">
                <a16:creationId xmlns:a16="http://schemas.microsoft.com/office/drawing/2014/main" id="{3FB011DF-2E0C-47B7-988F-01C2E28FB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6" y="10981"/>
            <a:ext cx="2102333" cy="355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19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B0D030-2862-452F-B940-24CC143C64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648"/>
          <a:stretch/>
        </p:blipFill>
        <p:spPr>
          <a:xfrm>
            <a:off x="1444487" y="65612"/>
            <a:ext cx="9051235" cy="2545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F98B68-3E3C-4549-8895-EC3BA305D4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85"/>
          <a:stretch/>
        </p:blipFill>
        <p:spPr>
          <a:xfrm>
            <a:off x="1126435" y="4081669"/>
            <a:ext cx="9051235" cy="140437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D253C6D-AA9D-4AD8-898E-6C3C7BD8D328}"/>
                  </a:ext>
                </a:extLst>
              </p14:cNvPr>
              <p14:cNvContentPartPr/>
              <p14:nvPr/>
            </p14:nvContentPartPr>
            <p14:xfrm>
              <a:off x="6453138" y="1079433"/>
              <a:ext cx="234360" cy="299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D253C6D-AA9D-4AD8-898E-6C3C7BD8D3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5498" y="1061433"/>
                <a:ext cx="27000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233B3B8-1CD7-4FE2-AC66-A85B43C09029}"/>
                  </a:ext>
                </a:extLst>
              </p14:cNvPr>
              <p14:cNvContentPartPr/>
              <p14:nvPr/>
            </p14:nvContentPartPr>
            <p14:xfrm>
              <a:off x="7331178" y="1098513"/>
              <a:ext cx="612720" cy="3740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233B3B8-1CD7-4FE2-AC66-A85B43C090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13178" y="1080873"/>
                <a:ext cx="64836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0016083-4C67-4CC5-84BF-D48CF2BFCFC5}"/>
                  </a:ext>
                </a:extLst>
              </p14:cNvPr>
              <p14:cNvContentPartPr/>
              <p14:nvPr/>
            </p14:nvContentPartPr>
            <p14:xfrm>
              <a:off x="6799818" y="1023993"/>
              <a:ext cx="361800" cy="6066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0016083-4C67-4CC5-84BF-D48CF2BFCF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82178" y="1006343"/>
                <a:ext cx="397440" cy="642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2C1ECEB-17A3-4E14-88A9-B2A6771E306C}"/>
                  </a:ext>
                </a:extLst>
              </p14:cNvPr>
              <p14:cNvContentPartPr/>
              <p14:nvPr/>
            </p14:nvContentPartPr>
            <p14:xfrm>
              <a:off x="9419898" y="639873"/>
              <a:ext cx="1175400" cy="8197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2C1ECEB-17A3-4E14-88A9-B2A6771E30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01904" y="622233"/>
                <a:ext cx="1211029" cy="8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B9F10F0C-62D4-4D40-B9F1-B1A209741420}"/>
                  </a:ext>
                </a:extLst>
              </p14:cNvPr>
              <p14:cNvContentPartPr/>
              <p14:nvPr/>
            </p14:nvContentPartPr>
            <p14:xfrm>
              <a:off x="6198978" y="1823913"/>
              <a:ext cx="1756800" cy="14364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B9F10F0C-62D4-4D40-B9F1-B1A20974142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81338" y="1806269"/>
                <a:ext cx="1792440" cy="1472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AAFF4CA-C000-4DD5-AB07-90DD919A9AAC}"/>
                  </a:ext>
                </a:extLst>
              </p14:cNvPr>
              <p14:cNvContentPartPr/>
              <p14:nvPr/>
            </p14:nvContentPartPr>
            <p14:xfrm>
              <a:off x="9147738" y="1664793"/>
              <a:ext cx="1339560" cy="10162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AAFF4CA-C000-4DD5-AB07-90DD919A9AA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130098" y="1647153"/>
                <a:ext cx="1375200" cy="10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70185D3-B218-464E-9DCD-D815A962DCDE}"/>
                  </a:ext>
                </a:extLst>
              </p14:cNvPr>
              <p14:cNvContentPartPr/>
              <p14:nvPr/>
            </p14:nvContentPartPr>
            <p14:xfrm>
              <a:off x="2813178" y="1022913"/>
              <a:ext cx="1320840" cy="15652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70185D3-B218-464E-9DCD-D815A962DCD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95173" y="1005273"/>
                <a:ext cx="1356490" cy="16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7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7B3862BF-D63A-40A3-BEF5-A06172567A3F}"/>
                  </a:ext>
                </a:extLst>
              </p14:cNvPr>
              <p14:cNvContentPartPr/>
              <p14:nvPr/>
            </p14:nvContentPartPr>
            <p14:xfrm>
              <a:off x="4546218" y="5056713"/>
              <a:ext cx="1820880" cy="10368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7B3862BF-D63A-40A3-BEF5-A06172567A3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28222" y="5038713"/>
                <a:ext cx="1856513" cy="10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9DFF2F4-E07E-40F6-ACFF-386D12779D4E}"/>
                  </a:ext>
                </a:extLst>
              </p14:cNvPr>
              <p14:cNvContentPartPr/>
              <p14:nvPr/>
            </p14:nvContentPartPr>
            <p14:xfrm>
              <a:off x="6677418" y="5566833"/>
              <a:ext cx="277200" cy="370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9DFF2F4-E07E-40F6-ACFF-386D12779D4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659778" y="5549193"/>
                <a:ext cx="31284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64D8DFE-BCF6-4C6F-9E2B-D787542BDDB3}"/>
                  </a:ext>
                </a:extLst>
              </p14:cNvPr>
              <p14:cNvContentPartPr/>
              <p14:nvPr/>
            </p14:nvContentPartPr>
            <p14:xfrm>
              <a:off x="6728898" y="5708313"/>
              <a:ext cx="229320" cy="363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64D8DFE-BCF6-4C6F-9E2B-D787542BDDB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11258" y="5690673"/>
                <a:ext cx="264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94493C1-360F-4606-88E0-076753BF13DC}"/>
                  </a:ext>
                </a:extLst>
              </p14:cNvPr>
              <p14:cNvContentPartPr/>
              <p14:nvPr/>
            </p14:nvContentPartPr>
            <p14:xfrm>
              <a:off x="7165578" y="5167233"/>
              <a:ext cx="1684080" cy="8492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94493C1-360F-4606-88E0-076753BF13D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147938" y="5149241"/>
                <a:ext cx="1719720" cy="884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8200C8B-FCE6-40D8-BD87-869B75FC1694}"/>
                  </a:ext>
                </a:extLst>
              </p14:cNvPr>
              <p14:cNvContentPartPr/>
              <p14:nvPr/>
            </p14:nvContentPartPr>
            <p14:xfrm>
              <a:off x="8994738" y="5014593"/>
              <a:ext cx="2594520" cy="7790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8200C8B-FCE6-40D8-BD87-869B75FC169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77096" y="4996601"/>
                <a:ext cx="2630165" cy="8146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9802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2BF5E4-DFA8-45E1-BAFC-D17BCEEFC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897"/>
          <a:stretch/>
        </p:blipFill>
        <p:spPr>
          <a:xfrm>
            <a:off x="318052" y="61025"/>
            <a:ext cx="10561983" cy="399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0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830B9-A4CC-4929-AC9E-CDD6F8E87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loHandMeDown" panose="02000603000000000000" pitchFamily="2" charset="0"/>
                <a:ea typeface="HelloHandMeDown" panose="02000603000000000000" pitchFamily="2" charset="0"/>
              </a:rPr>
              <a:t>Vocab-	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C4BEC-C1E5-4E49-8B37-054C63743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highlight>
                  <a:srgbClr val="FFFF00"/>
                </a:highlight>
                <a:latin typeface="HelloHandMeDown" panose="02000603000000000000" pitchFamily="2" charset="0"/>
                <a:ea typeface="HelloHandMeDown" panose="02000603000000000000" pitchFamily="2" charset="0"/>
              </a:rPr>
              <a:t>RATIONAL NUMBER- </a:t>
            </a:r>
            <a:r>
              <a:rPr lang="en-US" sz="4000" dirty="0">
                <a:latin typeface="HelloHandMeDown" panose="02000603000000000000" pitchFamily="2" charset="0"/>
                <a:ea typeface="HelloHandMeDown" panose="02000603000000000000" pitchFamily="2" charset="0"/>
              </a:rPr>
              <a:t>any number that can be written as a fraction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8DA98-4A98-464C-A2F9-7DF4A1DF90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/>
          <a:stretch/>
        </p:blipFill>
        <p:spPr>
          <a:xfrm>
            <a:off x="6968159" y="2629163"/>
            <a:ext cx="5223841" cy="43468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5A3FB0A-05F0-4803-9EA8-9DD74FF2F2D1}"/>
                  </a:ext>
                </a:extLst>
              </p14:cNvPr>
              <p14:cNvContentPartPr/>
              <p14:nvPr/>
            </p14:nvContentPartPr>
            <p14:xfrm>
              <a:off x="864498" y="3129633"/>
              <a:ext cx="252720" cy="5886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5A3FB0A-05F0-4803-9EA8-9DD74FF2F2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858" y="3111993"/>
                <a:ext cx="28836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A743E11-684D-404F-96B3-BADA1FD74809}"/>
                  </a:ext>
                </a:extLst>
              </p14:cNvPr>
              <p14:cNvContentPartPr/>
              <p14:nvPr/>
            </p14:nvContentPartPr>
            <p14:xfrm>
              <a:off x="1491618" y="3666393"/>
              <a:ext cx="16560" cy="31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A743E11-684D-404F-96B3-BADA1FD748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3618" y="3648393"/>
                <a:ext cx="522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0B7D211-23DB-4D29-A255-BF15C80FEDCE}"/>
                  </a:ext>
                </a:extLst>
              </p14:cNvPr>
              <p14:cNvContentPartPr/>
              <p14:nvPr/>
            </p14:nvContentPartPr>
            <p14:xfrm>
              <a:off x="1216578" y="3338433"/>
              <a:ext cx="157320" cy="3895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0B7D211-23DB-4D29-A255-BF15C80FEDC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8938" y="3320433"/>
                <a:ext cx="19296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4F97EFC-196B-4995-AD64-C2227967E5B1}"/>
                  </a:ext>
                </a:extLst>
              </p14:cNvPr>
              <p14:cNvContentPartPr/>
              <p14:nvPr/>
            </p14:nvContentPartPr>
            <p14:xfrm>
              <a:off x="1931538" y="3536793"/>
              <a:ext cx="42480" cy="2700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4F97EFC-196B-4995-AD64-C2227967E5B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13898" y="3519153"/>
                <a:ext cx="781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74C9A02-42F9-447F-95BF-43DBCC00AF27}"/>
                  </a:ext>
                </a:extLst>
              </p14:cNvPr>
              <p14:cNvContentPartPr/>
              <p14:nvPr/>
            </p14:nvContentPartPr>
            <p14:xfrm>
              <a:off x="2164458" y="3759273"/>
              <a:ext cx="59040" cy="1540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74C9A02-42F9-447F-95BF-43DBCC00AF2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46818" y="3741273"/>
                <a:ext cx="946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D4ECB69-1486-4DC8-9889-E10B97217137}"/>
                  </a:ext>
                </a:extLst>
              </p14:cNvPr>
              <p14:cNvContentPartPr/>
              <p14:nvPr/>
            </p14:nvContentPartPr>
            <p14:xfrm>
              <a:off x="3993618" y="3716433"/>
              <a:ext cx="50760" cy="21240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D4ECB69-1486-4DC8-9889-E10B9721713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75978" y="3698793"/>
                <a:ext cx="864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574BBD8-1233-429E-86D2-B95A94E76C15}"/>
                  </a:ext>
                </a:extLst>
              </p14:cNvPr>
              <p14:cNvContentPartPr/>
              <p14:nvPr/>
            </p14:nvContentPartPr>
            <p14:xfrm>
              <a:off x="4331658" y="3702753"/>
              <a:ext cx="70560" cy="475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574BBD8-1233-429E-86D2-B95A94E76C1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14018" y="3684753"/>
                <a:ext cx="1062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4A6316A-DF78-47E2-A27E-16E9DF5881E4}"/>
                  </a:ext>
                </a:extLst>
              </p14:cNvPr>
              <p14:cNvContentPartPr/>
              <p14:nvPr/>
            </p14:nvContentPartPr>
            <p14:xfrm>
              <a:off x="5176578" y="3135393"/>
              <a:ext cx="1203120" cy="5407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4A6316A-DF78-47E2-A27E-16E9DF5881E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58933" y="3117405"/>
                <a:ext cx="1238771" cy="576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CBEF0DC-7602-4292-BFE9-475F9C728C19}"/>
                  </a:ext>
                </a:extLst>
              </p14:cNvPr>
              <p14:cNvContentPartPr/>
              <p14:nvPr/>
            </p14:nvContentPartPr>
            <p14:xfrm>
              <a:off x="4532538" y="3198033"/>
              <a:ext cx="486000" cy="7455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CBEF0DC-7602-4292-BFE9-475F9C728C19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14898" y="3180042"/>
                <a:ext cx="521640" cy="781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72ABDC1-44F8-40B4-9DAB-946F457F6461}"/>
                  </a:ext>
                </a:extLst>
              </p14:cNvPr>
              <p14:cNvContentPartPr/>
              <p14:nvPr/>
            </p14:nvContentPartPr>
            <p14:xfrm>
              <a:off x="2444538" y="3111273"/>
              <a:ext cx="1393920" cy="8514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72ABDC1-44F8-40B4-9DAB-946F457F646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26543" y="3093273"/>
                <a:ext cx="1429551" cy="88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E6CD8DA-619C-4F3E-B218-92E9B329F437}"/>
                  </a:ext>
                </a:extLst>
              </p14:cNvPr>
              <p14:cNvContentPartPr/>
              <p14:nvPr/>
            </p14:nvContentPartPr>
            <p14:xfrm>
              <a:off x="1686018" y="3038553"/>
              <a:ext cx="593640" cy="407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E6CD8DA-619C-4F3E-B218-92E9B329F43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68378" y="3020897"/>
                <a:ext cx="629280" cy="443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159DCE4-90F8-4839-9ACB-C73FC995F517}"/>
                  </a:ext>
                </a:extLst>
              </p14:cNvPr>
              <p14:cNvContentPartPr/>
              <p14:nvPr/>
            </p14:nvContentPartPr>
            <p14:xfrm>
              <a:off x="2013978" y="4231593"/>
              <a:ext cx="348840" cy="586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159DCE4-90F8-4839-9ACB-C73FC995F51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96338" y="4213942"/>
                <a:ext cx="384480" cy="6217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570F99F-DAB0-4784-9322-EFCEB39629EE}"/>
                  </a:ext>
                </a:extLst>
              </p14:cNvPr>
              <p14:cNvContentPartPr/>
              <p14:nvPr/>
            </p14:nvContentPartPr>
            <p14:xfrm>
              <a:off x="4504098" y="4136913"/>
              <a:ext cx="417600" cy="6285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570F99F-DAB0-4784-9322-EFCEB39629E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486098" y="4118913"/>
                <a:ext cx="453240" cy="6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0AF5E10-BB31-41B4-92D2-0083B5DA71D7}"/>
                  </a:ext>
                </a:extLst>
              </p14:cNvPr>
              <p14:cNvContentPartPr/>
              <p14:nvPr/>
            </p14:nvContentPartPr>
            <p14:xfrm>
              <a:off x="1782858" y="5229873"/>
              <a:ext cx="300240" cy="26172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0AF5E10-BB31-41B4-92D2-0083B5DA71D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65218" y="5211873"/>
                <a:ext cx="33588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998D30F-256B-4B8B-9B13-B89A6DABEB39}"/>
                  </a:ext>
                </a:extLst>
              </p14:cNvPr>
              <p14:cNvContentPartPr/>
              <p14:nvPr/>
            </p14:nvContentPartPr>
            <p14:xfrm>
              <a:off x="3259218" y="5208993"/>
              <a:ext cx="235800" cy="299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998D30F-256B-4B8B-9B13-B89A6DABEB3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241578" y="5190993"/>
                <a:ext cx="27144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FE692DF-E715-461B-9B34-352C0906E0EB}"/>
                  </a:ext>
                </a:extLst>
              </p14:cNvPr>
              <p14:cNvContentPartPr/>
              <p14:nvPr/>
            </p14:nvContentPartPr>
            <p14:xfrm>
              <a:off x="5688138" y="4818753"/>
              <a:ext cx="61920" cy="3549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FE692DF-E715-461B-9B34-352C0906E0E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70498" y="4800753"/>
                <a:ext cx="975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0508FC0-9DA7-4A86-9378-579B34B89746}"/>
                  </a:ext>
                </a:extLst>
              </p14:cNvPr>
              <p14:cNvContentPartPr/>
              <p14:nvPr/>
            </p14:nvContentPartPr>
            <p14:xfrm>
              <a:off x="5748618" y="5388273"/>
              <a:ext cx="15840" cy="568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0508FC0-9DA7-4A86-9378-579B34B8974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30618" y="5370273"/>
                <a:ext cx="514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7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64A369B-C9FC-45D0-9CF0-B23CCD586C97}"/>
                  </a:ext>
                </a:extLst>
              </p14:cNvPr>
              <p14:cNvContentPartPr/>
              <p14:nvPr/>
            </p14:nvContentPartPr>
            <p14:xfrm>
              <a:off x="4428138" y="5037633"/>
              <a:ext cx="1040400" cy="37080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64A369B-C9FC-45D0-9CF0-B23CCD586C9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10138" y="5019976"/>
                <a:ext cx="1076040" cy="406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17A97B7-02DD-41AF-9975-29939B583051}"/>
                  </a:ext>
                </a:extLst>
              </p14:cNvPr>
              <p14:cNvContentPartPr/>
              <p14:nvPr/>
            </p14:nvContentPartPr>
            <p14:xfrm>
              <a:off x="3616338" y="4998753"/>
              <a:ext cx="691920" cy="4482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17A97B7-02DD-41AF-9975-29939B58305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598698" y="4980753"/>
                <a:ext cx="727560" cy="4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51DDC46-671F-4790-8D93-F30F1813B18A}"/>
                  </a:ext>
                </a:extLst>
              </p14:cNvPr>
              <p14:cNvContentPartPr/>
              <p14:nvPr/>
            </p14:nvContentPartPr>
            <p14:xfrm>
              <a:off x="2290818" y="5035833"/>
              <a:ext cx="265320" cy="4582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51DDC46-671F-4790-8D93-F30F1813B18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72818" y="5017833"/>
                <a:ext cx="300960" cy="49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074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7F9B5A-3003-4775-8B4E-9BB7D4F64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539" y="175709"/>
            <a:ext cx="6838122" cy="6506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772A66-F830-4AC5-AA84-DCD0EC87B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620" y="175709"/>
            <a:ext cx="2910425" cy="3657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291D86-0E34-4701-818B-675E3333642F}"/>
              </a:ext>
            </a:extLst>
          </p:cNvPr>
          <p:cNvSpPr/>
          <p:nvPr/>
        </p:nvSpPr>
        <p:spPr>
          <a:xfrm>
            <a:off x="442583" y="355360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Berlin Sans FB" panose="020E0602020502020306" pitchFamily="34" charset="0"/>
              </a:rPr>
              <a:t>Page 89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17880C1-3BA9-49D1-9C12-4BD6787C7572}"/>
                  </a:ext>
                </a:extLst>
              </p14:cNvPr>
              <p14:cNvContentPartPr/>
              <p14:nvPr/>
            </p14:nvContentPartPr>
            <p14:xfrm>
              <a:off x="5210058" y="1281393"/>
              <a:ext cx="3826080" cy="9172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17880C1-3BA9-49D1-9C12-4BD6787C75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92058" y="1263746"/>
                <a:ext cx="3861720" cy="952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994C6E9-D06B-4E95-B135-1C5C9F0377A3}"/>
                  </a:ext>
                </a:extLst>
              </p14:cNvPr>
              <p14:cNvContentPartPr/>
              <p14:nvPr/>
            </p14:nvContentPartPr>
            <p14:xfrm>
              <a:off x="150258" y="2008233"/>
              <a:ext cx="2114640" cy="34347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994C6E9-D06B-4E95-B135-1C5C9F0377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2261" y="1990591"/>
                <a:ext cx="2150274" cy="34704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967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s. Cao's 4th Grade Math: Decimals">
            <a:extLst>
              <a:ext uri="{FF2B5EF4-FFF2-40B4-BE49-F238E27FC236}">
                <a16:creationId xmlns:a16="http://schemas.microsoft.com/office/drawing/2014/main" id="{CFB32E3F-C2E9-4DDA-8982-FD07AA5C6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9" t="8283" r="2474" b="8981"/>
          <a:stretch/>
        </p:blipFill>
        <p:spPr bwMode="auto">
          <a:xfrm>
            <a:off x="1756228" y="-1"/>
            <a:ext cx="8708571" cy="690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3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BDF3-CFD7-43E5-AA53-0A63D6352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HelloArchitect" panose="02000603000000000000" pitchFamily="2" charset="0"/>
                <a:ea typeface="HelloArchitect" panose="02000603000000000000" pitchFamily="2" charset="0"/>
              </a:rPr>
              <a:t>Orange Resource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56758-960B-4960-ADD8-B1953D8FC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loArchitect" panose="02000603000000000000" pitchFamily="2" charset="0"/>
                <a:ea typeface="HelloArchitect" panose="02000603000000000000" pitchFamily="2" charset="0"/>
                <a:cs typeface="Times New Roman" panose="02020603050405020304" pitchFamily="18" charset="0"/>
              </a:rPr>
              <a:t>Use this to help with decimal, fraction, and percent conversions.</a:t>
            </a:r>
            <a:endParaRPr lang="en-US" dirty="0">
              <a:latin typeface="HelloArchitect" panose="02000603000000000000" pitchFamily="2" charset="0"/>
              <a:ea typeface="HelloArchitec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34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BB0307-95ED-4910-92F8-AFB417D11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32"/>
            <a:ext cx="10230678" cy="36239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E84138-81ED-4D83-9526-84BACE9B5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087" y="2264921"/>
            <a:ext cx="3660913" cy="44075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0FA91E-3D7F-4157-B365-0A2D51F81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163" y="4440873"/>
            <a:ext cx="4145446" cy="2321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BE6D34-51BA-4A72-AAD0-CDBC47978D8A}"/>
              </a:ext>
            </a:extLst>
          </p:cNvPr>
          <p:cNvSpPr txBox="1"/>
          <p:nvPr/>
        </p:nvSpPr>
        <p:spPr>
          <a:xfrm>
            <a:off x="10127673" y="277090"/>
            <a:ext cx="145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" panose="020E0602020502020306" pitchFamily="34" charset="0"/>
              </a:rPr>
              <a:t>Page 90</a:t>
            </a:r>
          </a:p>
        </p:txBody>
      </p:sp>
    </p:spTree>
    <p:extLst>
      <p:ext uri="{BB962C8B-B14F-4D97-AF65-F5344CB8AC3E}">
        <p14:creationId xmlns:p14="http://schemas.microsoft.com/office/powerpoint/2010/main" val="160859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18B8BE-CFAA-44EA-B9E9-2A68F768B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104" y="221568"/>
            <a:ext cx="7421217" cy="641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33A87E-947D-426C-B0B6-6161EF2C7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512" y="358223"/>
            <a:ext cx="2466975" cy="1847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AB25B6-9D71-4C37-BA4A-A9B948970C61}"/>
              </a:ext>
            </a:extLst>
          </p:cNvPr>
          <p:cNvSpPr txBox="1"/>
          <p:nvPr/>
        </p:nvSpPr>
        <p:spPr>
          <a:xfrm>
            <a:off x="10127673" y="277090"/>
            <a:ext cx="145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" panose="020E0602020502020306" pitchFamily="34" charset="0"/>
              </a:rPr>
              <a:t>Page 90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AE34457-DC0C-45D8-846C-AC4345B3097D}"/>
                  </a:ext>
                </a:extLst>
              </p14:cNvPr>
              <p14:cNvContentPartPr/>
              <p14:nvPr/>
            </p14:nvContentPartPr>
            <p14:xfrm>
              <a:off x="9158538" y="2626353"/>
              <a:ext cx="276840" cy="327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AE34457-DC0C-45D8-846C-AC4345B3097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40898" y="2608353"/>
                <a:ext cx="31248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B59A746-2B81-47D7-A485-5051E31A1DDA}"/>
                  </a:ext>
                </a:extLst>
              </p14:cNvPr>
              <p14:cNvContentPartPr/>
              <p14:nvPr/>
            </p14:nvContentPartPr>
            <p14:xfrm>
              <a:off x="9275538" y="3100473"/>
              <a:ext cx="2248200" cy="8773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B59A746-2B81-47D7-A485-5051E31A1D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57538" y="3082826"/>
                <a:ext cx="2283840" cy="912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3AFB30A8-F35F-4DE4-BB53-E766ACD585F1}"/>
                  </a:ext>
                </a:extLst>
              </p14:cNvPr>
              <p14:cNvContentPartPr/>
              <p14:nvPr/>
            </p14:nvContentPartPr>
            <p14:xfrm>
              <a:off x="9205698" y="4184793"/>
              <a:ext cx="1802160" cy="4122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3AFB30A8-F35F-4DE4-BB53-E766ACD585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87702" y="4166793"/>
                <a:ext cx="1837793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53CC8F5-F254-4F85-9AA5-82292DC7C652}"/>
                  </a:ext>
                </a:extLst>
              </p14:cNvPr>
              <p14:cNvContentPartPr/>
              <p14:nvPr/>
            </p14:nvContentPartPr>
            <p14:xfrm>
              <a:off x="11220618" y="4233033"/>
              <a:ext cx="317880" cy="352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53CC8F5-F254-4F85-9AA5-82292DC7C65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202618" y="4215393"/>
                <a:ext cx="3535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44E6CCD-618A-4DDE-90BD-DFCE05B45598}"/>
                  </a:ext>
                </a:extLst>
              </p14:cNvPr>
              <p14:cNvContentPartPr/>
              <p14:nvPr/>
            </p14:nvContentPartPr>
            <p14:xfrm>
              <a:off x="11232498" y="4399713"/>
              <a:ext cx="290160" cy="338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44E6CCD-618A-4DDE-90BD-DFCE05B455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214858" y="4382073"/>
                <a:ext cx="3258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4C95168-826F-4151-9D69-74F9B30B724A}"/>
                  </a:ext>
                </a:extLst>
              </p14:cNvPr>
              <p14:cNvContentPartPr/>
              <p14:nvPr/>
            </p14:nvContentPartPr>
            <p14:xfrm>
              <a:off x="9342858" y="4845033"/>
              <a:ext cx="414360" cy="30348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4C95168-826F-4151-9D69-74F9B30B724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25218" y="4827033"/>
                <a:ext cx="45000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8A21073-9589-4687-9A51-060D0D02FD99}"/>
                  </a:ext>
                </a:extLst>
              </p14:cNvPr>
              <p14:cNvContentPartPr/>
              <p14:nvPr/>
            </p14:nvContentPartPr>
            <p14:xfrm>
              <a:off x="9994098" y="4793193"/>
              <a:ext cx="375120" cy="3614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8A21073-9589-4687-9A51-060D0D02FD9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976458" y="4775553"/>
                <a:ext cx="41076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0C900F7-DFFF-4918-A90E-4B5C8C23B5AF}"/>
                  </a:ext>
                </a:extLst>
              </p14:cNvPr>
              <p14:cNvContentPartPr/>
              <p14:nvPr/>
            </p14:nvContentPartPr>
            <p14:xfrm>
              <a:off x="10531578" y="4796793"/>
              <a:ext cx="1290600" cy="3520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0C900F7-DFFF-4918-A90E-4B5C8C23B5A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513938" y="4778793"/>
                <a:ext cx="132624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7119AB43-AD00-4951-B097-48F1601CF1F4}"/>
                  </a:ext>
                </a:extLst>
              </p14:cNvPr>
              <p14:cNvContentPartPr/>
              <p14:nvPr/>
            </p14:nvContentPartPr>
            <p14:xfrm>
              <a:off x="9221898" y="5345073"/>
              <a:ext cx="2873520" cy="84240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7119AB43-AD00-4951-B097-48F1601CF1F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03898" y="5327081"/>
                <a:ext cx="2909160" cy="8780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945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BA2DDC-96A0-4359-BF31-F07428AA6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7200"/>
            <a:ext cx="12192000" cy="2442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F39551-BF88-4F0E-A6C3-02C7960CA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673" y="0"/>
            <a:ext cx="2143125" cy="2143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D7E2AB-0EFE-435C-B84C-16AEB194F06D}"/>
              </a:ext>
            </a:extLst>
          </p:cNvPr>
          <p:cNvSpPr txBox="1"/>
          <p:nvPr/>
        </p:nvSpPr>
        <p:spPr>
          <a:xfrm>
            <a:off x="745134" y="316846"/>
            <a:ext cx="145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erlin Sans FB" panose="020E0602020502020306" pitchFamily="34" charset="0"/>
              </a:rPr>
              <a:t>Page 90</a:t>
            </a:r>
          </a:p>
        </p:txBody>
      </p:sp>
    </p:spTree>
    <p:extLst>
      <p:ext uri="{BB962C8B-B14F-4D97-AF65-F5344CB8AC3E}">
        <p14:creationId xmlns:p14="http://schemas.microsoft.com/office/powerpoint/2010/main" val="280862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166</Words>
  <Application>Microsoft Office PowerPoint</Application>
  <PresentationFormat>Widescreen</PresentationFormat>
  <Paragraphs>49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BbFlippityflipThick</vt:lpstr>
      <vt:lpstr>Berlin Sans FB</vt:lpstr>
      <vt:lpstr>Calibri</vt:lpstr>
      <vt:lpstr>Calibri Light</vt:lpstr>
      <vt:lpstr>HelloArchitect</vt:lpstr>
      <vt:lpstr>HelloHandMeDown</vt:lpstr>
      <vt:lpstr>Times New Roman</vt:lpstr>
      <vt:lpstr>Office Theme</vt:lpstr>
      <vt:lpstr>Happy Thursday!</vt:lpstr>
      <vt:lpstr>Ch 2, L1- day 1   Decimals &amp; Fractions</vt:lpstr>
      <vt:lpstr>Vocab-  </vt:lpstr>
      <vt:lpstr>PowerPoint Presentation</vt:lpstr>
      <vt:lpstr>PowerPoint Presentation</vt:lpstr>
      <vt:lpstr>Orange Resource 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Time! </vt:lpstr>
      <vt:lpstr>Extra practice </vt:lpstr>
      <vt:lpstr>PRACTICE! </vt:lpstr>
      <vt:lpstr>PRACTICE!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2, L1- day 1   Decimals &amp; Fractions</dc:title>
  <dc:creator>Shae Otts</dc:creator>
  <cp:lastModifiedBy>Stefanie Lange</cp:lastModifiedBy>
  <cp:revision>19</cp:revision>
  <dcterms:created xsi:type="dcterms:W3CDTF">2020-08-20T01:18:37Z</dcterms:created>
  <dcterms:modified xsi:type="dcterms:W3CDTF">2020-08-27T20:03:29Z</dcterms:modified>
</cp:coreProperties>
</file>