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59" r:id="rId11"/>
    <p:sldId id="263" r:id="rId12"/>
    <p:sldId id="260" r:id="rId13"/>
    <p:sldId id="262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9" d="100"/>
          <a:sy n="69" d="100"/>
        </p:scale>
        <p:origin x="-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7T23:52:44.87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108 150 448,'19'-34'2735,"-18"30"-2602,1 1 1,-1-1 0,1 0-1,-1 0 1,-1 1 0,1-1-1,0 0 1,-1 0 0,0 0-1,0 0 1,0 0 0,0 0-1,-1 0 1,1 0 0,-1 0-1,0 0 1,0 1 0,-1-1-1,1 0 1,-1 1-1,0-1 1,0 1 0,0-1-1,0 1 1,-1 0 0,1 0-1,-1 0 1,0 0 0,1 0-1,-1 1 1,-4-3-134,-32 25 1243,2 75 1094,35-93-2291,0 0 0,0 1-1,0-1 1,1 1 0,-1-1-1,1 1 1,0 0 0,0-1-1,0 1 1,0 0 0,0 0-1,0 0 1,1 0 0,-1 0 0,1 0-1,0 0 1,0 0 0,0 0-1,0 0 1,1 0 0,-1 0-1,1 0 1,0 0 0,0-1-1,0 1 1,0 0 0,0 0-1,0-1 1,1 1 0,-1 0-1,1-1 1,0 0 0,0 1-1,0-1 1,0 0 0,0 0-1,1 0 1,-1 0 0,0 0-1,1-1 1,2 2-46,156 8 734,151-4 106,9 22-498,-137 14-276,20-30 282,-161-15-295,423-33 491,-96 54-403,-72-18 107,161-16-5,-171 32-149,171 7 933,-246-20-670,-200-11-787,-11-18-5511,-15 10 2564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7T23:52:50.25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546 374 1617,'7'-24'2465,"-48"31"-819,17-2-160,52 14 880,134-41-1149,89 22 69,33 25-512,83-35 522,67 0-151,-373 14-1033,0 2 1,-1 4 0,1 2-1,-2 2 1,21 11-113,201 39 402,-178-49-329,-7-1 351,1-3 0,-1-5 0,66-5-424,258-50 238,-122 7 20,509-119 92,-553 115-310,46 49 208,-61-20 15,-51-3 50,292 30 15,-121 80-66,-156-44 231,325-32 174,-247 37-555,-46 0-37,210-40 42,-231-26-13,153-16 302,-18 3-126,-151-6-97,1 8 0,44 7-183,133 9 168,-281 9-127,-21-1 30,1 3 1,0 3 0,-1 3 0,19 7-72,-9-1 35,1-3 0,0-5 0,75-4-35,-139-1 10,643-13 35,-415 8-98,-110 21 93,-178 5-70,-175 18 24,126-30-41,-341 41 18,243-19-102,-1-9 0,0-8 0,-80-7 131,123-12 12,0-5-1,1-7 0,1-6 1,-41-16-12,-447-83-14,296 39 25,33 15-24,-125-55-195,-49 51-67,-32 68-67,414 10 301,1 4 1,0 3-1,-51 17 41,-277 69 29,-51-11-29,367-76-3,0-5 0,-1-5 1,-97-10 2,12 1 3,-267-20-30,-31-8 64,324 27-37,0 8 0,0 6 0,0 8 0,-23 11 0,-378 30 48,325-40-69,-459-1 21,455-2-3,-217-19 3,321 1-442,0 7 0,0 6 0,-66 14 442,-63 4-2622,70-9-3253,145-11 2599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AFE5-D4D8-472B-AB18-579468D02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2881F7-DE8B-4B12-BF1C-FA87EBFE8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9700A-145B-4C79-8167-0C526271A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CB58-D565-4F13-98CD-59525B2E189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5243F-CF87-45AF-BCE0-BB8033C8F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01E50-C649-4CDF-A4A8-2357A6BB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9387-47AF-469D-93E1-2958CCAD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8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3C0CF-CCEE-4871-B7A3-6A2ED99E9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16B75-E246-4395-B56A-5E045ADCF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18705-9877-4D8C-B9DE-FAE64A9F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CB58-D565-4F13-98CD-59525B2E189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0B2FD-8113-47B5-B300-887D79536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44F50-C58E-496A-BE29-10296BEE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9387-47AF-469D-93E1-2958CCAD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9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7B007-EDA3-4903-A905-AB9771700A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6B3BB0-7A44-4931-9F6B-6398A3566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630AD-BC3D-4AAA-82B3-995876F05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CB58-D565-4F13-98CD-59525B2E189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6A255-22FD-4E8D-A183-B0558F17B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554B6-E395-46FF-8277-15A0F6961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9387-47AF-469D-93E1-2958CCAD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1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E249-9359-450C-8715-C73A30138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3E5A9-8E23-49BE-B057-3865F02E8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59198-01BB-4A03-8E91-BBA1DA52E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CB58-D565-4F13-98CD-59525B2E189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B85DC-C3B7-4A1A-A937-F9B1C5F3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D500C-2B4C-45C2-B259-E9007A07B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9387-47AF-469D-93E1-2958CCAD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2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F605-7FA3-4BD9-8FD8-B38FC102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8FE78-B9EB-41F9-BA9C-B41B0F2C0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1BFC3-3182-46ED-9B41-5EAED5301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CB58-D565-4F13-98CD-59525B2E189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7808D-742D-413C-A85D-1DC504C0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1A121-3AE7-49D1-B86D-E686D5E84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9387-47AF-469D-93E1-2958CCAD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6C539-2B27-4004-80CF-4F648D43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F971A-3892-4940-BB26-4917A815C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69F68-DC8F-4893-AEB9-D8D30358D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3A8C5-1423-48B8-A92D-A59D573A3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CB58-D565-4F13-98CD-59525B2E189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16E42-BA82-4999-9540-4783163E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094D6-E893-4417-86B6-13886E15E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9387-47AF-469D-93E1-2958CCAD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6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72CB3-4475-485F-8A22-4193505C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9C95A-402A-4BFA-97B7-5BA52F961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B42F49-88B1-4755-BC4E-7764C006C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627978-F00E-4F86-9BCB-08A549B75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22F48A-F607-445E-801F-2904718503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F4C118-8A4C-4D65-97B5-67ADE811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CB58-D565-4F13-98CD-59525B2E189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FBB505-AABF-42D0-8E32-3A6D8F9FA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7ACE90-13EF-4EBA-AEB2-96273646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9387-47AF-469D-93E1-2958CCAD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3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F3D9B-16FB-41AE-9D40-4DF77138F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06741-40DC-4556-84BE-3FC495DDC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CB58-D565-4F13-98CD-59525B2E189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61F10-0434-480A-9F40-42B7BA30E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6BD0A-0952-49BA-8507-AF5B940E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9387-47AF-469D-93E1-2958CCAD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5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EE7A3B-82EC-42C8-B03C-CFA4CADC3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CB58-D565-4F13-98CD-59525B2E189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F4139-AEB4-43D1-AAF0-B21F4B08F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2E634-55ED-4ECD-AA62-5EA025F67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9387-47AF-469D-93E1-2958CCAD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0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0D511-0261-4F7D-97A4-92DD7C9D0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4DA7-F10D-4411-B6D6-B376AB74C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AB42F5-0E65-4008-AAC0-CD5A8AE76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D49F4-6BDB-4E5F-B246-E238DBD0E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CB58-D565-4F13-98CD-59525B2E189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85E19-8F58-4FC6-BD78-BD22BCEFC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D2CA4-E2C5-47EC-A3A3-5FC1689A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9387-47AF-469D-93E1-2958CCAD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B904A-F43F-42CA-ABED-72D0D090D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31BDC-BE1E-48F2-8A65-BB4B29B9F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7A00A-F4FF-4E86-826F-A789816AB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8BA7A-8687-4B42-A024-8A5A49097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CB58-D565-4F13-98CD-59525B2E189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0CF09-7B4F-4E41-BF76-92807F89F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9D18F-1164-4363-9638-75B78E54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9387-47AF-469D-93E1-2958CCAD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8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F7EA86-20DA-4084-A894-287F13762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1352F-C2B5-4E9E-969B-102AA5381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A98FC-8AE9-420A-98DF-D8090078D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1CB58-D565-4F13-98CD-59525B2E189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45219-9581-463B-976D-EF73F565F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7B289-211D-42F7-BFAE-3219630E2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39387-47AF-469D-93E1-2958CCAD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6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s://indiana.pbslearningmedia.org/resource/2b47a62a-b3f1-4077-a65d-92856d65a87c/i-3-math-integer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customXml" Target="../ink/ink1.xml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customXml" Target="../ink/ink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92A0F-631A-462D-A7DC-E41A180C4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927" y="318797"/>
            <a:ext cx="11485417" cy="96967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Chapter 5 Lesson 1- Integers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B2C216-6B19-45A7-A7A1-6DD2C3631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182" y="1579274"/>
            <a:ext cx="11319162" cy="462756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Objective: I can identify and graph integers. I will demonstrate my understanding by scoring a 4/5 on my exit slip.</a:t>
            </a:r>
          </a:p>
          <a:p>
            <a:pPr algn="l"/>
            <a:endParaRPr lang="en-US" sz="20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b="1" dirty="0">
                <a:solidFill>
                  <a:srgbClr val="92D050"/>
                </a:solidFill>
                <a:latin typeface="Century Gothic" panose="020B0502020202020204" pitchFamily="34" charset="0"/>
              </a:rPr>
              <a:t>What is an integer? Watch the video. Explain in your own words what integer is and how we use integers. </a:t>
            </a:r>
          </a:p>
          <a:p>
            <a:endParaRPr lang="en-US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r>
              <a:rPr lang="en-US" b="1" dirty="0">
                <a:solidFill>
                  <a:srgbClr val="92D050"/>
                </a:solidFill>
                <a:latin typeface="Century Gothic" panose="020B0502020202020204" pitchFamily="34" charset="0"/>
                <a:hlinkClick r:id="rId2"/>
              </a:rPr>
              <a:t>https://indiana.pbslearningmedia.org/resource/2b47a62a-b3f1-4077-a65d-92856d65a87c/i-3-math-integers/</a:t>
            </a:r>
            <a:endParaRPr lang="en-US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endParaRPr lang="en-US" sz="1800" dirty="0"/>
          </a:p>
        </p:txBody>
      </p:sp>
      <p:pic>
        <p:nvPicPr>
          <p:cNvPr id="12290" name="Picture 2" descr="10 Fun Shaped Pancakes for Kids">
            <a:extLst>
              <a:ext uri="{FF2B5EF4-FFF2-40B4-BE49-F238E27FC236}">
                <a16:creationId xmlns:a16="http://schemas.microsoft.com/office/drawing/2014/main" id="{80761608-4431-48B4-A16B-1D04DEB35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675" y="4793531"/>
            <a:ext cx="2556164" cy="170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Bear-y Cute Pancakes | MSC International">
            <a:extLst>
              <a:ext uri="{FF2B5EF4-FFF2-40B4-BE49-F238E27FC236}">
                <a16:creationId xmlns:a16="http://schemas.microsoft.com/office/drawing/2014/main" id="{582176FA-F02A-477A-BF28-33E97F602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034" y="4743091"/>
            <a:ext cx="2263968" cy="188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ow To Make Animal-Shaped Pancakes | Cute food art, Food art for kids, Fun  kids food">
            <a:extLst>
              <a:ext uri="{FF2B5EF4-FFF2-40B4-BE49-F238E27FC236}">
                <a16:creationId xmlns:a16="http://schemas.microsoft.com/office/drawing/2014/main" id="{71BD42C8-09E8-47CA-B5EF-2A5F60A0E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6869"/>
          <a:stretch/>
        </p:blipFill>
        <p:spPr bwMode="auto">
          <a:xfrm>
            <a:off x="10015216" y="4442187"/>
            <a:ext cx="1747293" cy="218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Perfect Pancakes Everytime">
            <a:extLst>
              <a:ext uri="{FF2B5EF4-FFF2-40B4-BE49-F238E27FC236}">
                <a16:creationId xmlns:a16="http://schemas.microsoft.com/office/drawing/2014/main" id="{BDD44231-6DFA-4F29-9FF3-1A14AD45B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876" y="4710315"/>
            <a:ext cx="1614488" cy="195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Fisherman Bear Pancake Breakfast - Crafty Morning">
            <a:extLst>
              <a:ext uri="{FF2B5EF4-FFF2-40B4-BE49-F238E27FC236}">
                <a16:creationId xmlns:a16="http://schemas.microsoft.com/office/drawing/2014/main" id="{2454C4B6-7A23-45CA-AAB6-E54697369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15321" r="16466" b="7458"/>
          <a:stretch/>
        </p:blipFill>
        <p:spPr bwMode="auto">
          <a:xfrm>
            <a:off x="641531" y="4375456"/>
            <a:ext cx="2304476" cy="232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256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DDB0B1-DE48-462D-98CA-B091849A8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327" y="248804"/>
            <a:ext cx="8555182" cy="60242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CF2CD0-2B6E-4A65-B44B-5DE4B4FE0252}"/>
              </a:ext>
            </a:extLst>
          </p:cNvPr>
          <p:cNvSpPr txBox="1"/>
          <p:nvPr/>
        </p:nvSpPr>
        <p:spPr>
          <a:xfrm>
            <a:off x="10403475" y="335455"/>
            <a:ext cx="1476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P. 347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F4D9FE-633B-462A-97AF-17A9D1B25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285" y="4023446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EC4EDF-C8A8-4B17-AD87-80FE3FD6ABE0}"/>
              </a:ext>
            </a:extLst>
          </p:cNvPr>
          <p:cNvSpPr txBox="1"/>
          <p:nvPr/>
        </p:nvSpPr>
        <p:spPr>
          <a:xfrm>
            <a:off x="9904709" y="196909"/>
            <a:ext cx="1906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P. 347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01CCA64-2487-4332-BC03-93E899F50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9DD183-98FC-4D9B-87D9-290C6B78E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524" y="623804"/>
            <a:ext cx="8182841" cy="5610391"/>
          </a:xfrm>
          <a:prstGeom prst="rect">
            <a:avLst/>
          </a:prstGeom>
        </p:spPr>
      </p:pic>
      <p:sp>
        <p:nvSpPr>
          <p:cNvPr id="9" name="AutoShape 6" descr="https://encrypted-tbn0.gstatic.com/images?q=tbn%3AANd9GcSFtXamuChwBvDSOxD9WVydjxzHKXnZ1kKvyw&amp;usqp=CAU">
            <a:extLst>
              <a:ext uri="{FF2B5EF4-FFF2-40B4-BE49-F238E27FC236}">
                <a16:creationId xmlns:a16="http://schemas.microsoft.com/office/drawing/2014/main" id="{B9B57512-53B1-4405-BCEC-4FFB5B8B36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77200" y="470159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AE0663-F105-4C50-9720-957281A6B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8853">
            <a:off x="8105531" y="1840161"/>
            <a:ext cx="3204409" cy="42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12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61EE7-6DB1-4BC6-A104-C29816C23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87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  <a:latin typeface="Century Gothic" panose="020B0502020202020204" pitchFamily="34" charset="0"/>
              </a:rPr>
              <a:t>I can graph integers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8C07B-244A-46CC-A9DB-B914F3CC285C}"/>
              </a:ext>
            </a:extLst>
          </p:cNvPr>
          <p:cNvSpPr txBox="1"/>
          <p:nvPr/>
        </p:nvSpPr>
        <p:spPr>
          <a:xfrm>
            <a:off x="9904709" y="196909"/>
            <a:ext cx="1906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P. 347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C8E816-1CB6-4A2B-ADD4-B1FE43FB6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28466"/>
            <a:ext cx="6257925" cy="2238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068153-EF94-468D-8A39-2C052B3EC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184" y="1117960"/>
            <a:ext cx="3057525" cy="5038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723630-F86C-4741-860D-46A88F20C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70" y="1176337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35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EAC441-B163-41F6-B83C-5CD3ABBDA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7" y="17870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  <a:latin typeface="Century Gothic" panose="020B0502020202020204" pitchFamily="34" charset="0"/>
              </a:rPr>
              <a:t>What does zero mean?</a:t>
            </a:r>
            <a:endParaRPr lang="en-US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74405FD-FBBB-4649-A7BA-F72CEE688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62" y="1301028"/>
            <a:ext cx="9192194" cy="12066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2061495-4E6F-4C01-A19D-8CD880E1A0C9}"/>
                  </a:ext>
                </a:extLst>
              </p14:cNvPr>
              <p14:cNvContentPartPr/>
              <p14:nvPr/>
            </p14:nvContentPartPr>
            <p14:xfrm>
              <a:off x="8511785" y="1751738"/>
              <a:ext cx="1379520" cy="1227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2061495-4E6F-4C01-A19D-8CD880E1A0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22145" y="1571738"/>
                <a:ext cx="155916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A133F05-57CD-447C-A40B-53F5704B9FC7}"/>
                  </a:ext>
                </a:extLst>
              </p14:cNvPr>
              <p14:cNvContentPartPr/>
              <p14:nvPr/>
            </p14:nvContentPartPr>
            <p14:xfrm>
              <a:off x="669185" y="2113538"/>
              <a:ext cx="4387680" cy="204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A133F05-57CD-447C-A40B-53F5704B9F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9185" y="1933898"/>
                <a:ext cx="4567320" cy="563760"/>
              </a:xfrm>
              <a:prstGeom prst="rect">
                <a:avLst/>
              </a:prstGeom>
            </p:spPr>
          </p:pic>
        </mc:Fallback>
      </mc:AlternateContent>
      <p:pic>
        <p:nvPicPr>
          <p:cNvPr id="55" name="Picture 54">
            <a:extLst>
              <a:ext uri="{FF2B5EF4-FFF2-40B4-BE49-F238E27FC236}">
                <a16:creationId xmlns:a16="http://schemas.microsoft.com/office/drawing/2014/main" id="{3D6A1C87-FB31-4EA7-8B31-565AD54820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8356">
            <a:off x="8656680" y="2581423"/>
            <a:ext cx="3062622" cy="318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97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377BA-B7F2-458F-9213-24553A53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Show What You Know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E2132-8156-46E2-AE3B-3316E76E8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675"/>
            <a:ext cx="10515600" cy="435133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Partner Practice: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       Identify Integers Coloring Page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sz="40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On Your Own: 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    Exit Slip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3.  Homework: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     P. 349 #1-7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560856-1EA5-4E8E-A389-CB426E4AB5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8" t="27672" r="18175"/>
          <a:stretch/>
        </p:blipFill>
        <p:spPr>
          <a:xfrm>
            <a:off x="5777345" y="2885196"/>
            <a:ext cx="5721927" cy="415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6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86E6D-84BF-46CC-B180-7F32A618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Introduction to Integers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C18C4-9FB8-4D1D-8F7D-A1E538312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96" y="1825625"/>
            <a:ext cx="11611408" cy="3159345"/>
          </a:xfrm>
          <a:prstGeom prst="rect">
            <a:avLst/>
          </a:prstGeom>
        </p:spPr>
      </p:pic>
      <p:sp>
        <p:nvSpPr>
          <p:cNvPr id="6" name="AutoShape 4" descr="https://encrypted-tbn0.gstatic.com/images?q=tbn%3AANd9GcTRgd3uolBOhgjQP-1aF6QFmZsJ9R32S1xj3A&amp;usqp=CAU">
            <a:extLst>
              <a:ext uri="{FF2B5EF4-FFF2-40B4-BE49-F238E27FC236}">
                <a16:creationId xmlns:a16="http://schemas.microsoft.com/office/drawing/2014/main" id="{C9ADDBD9-8774-4C9F-8988-E2FDD6DDF2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2E4D9ABB-C5CC-4A47-B45F-ECEA00EBF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"/>
          <a:stretch/>
        </p:blipFill>
        <p:spPr bwMode="auto">
          <a:xfrm>
            <a:off x="8677274" y="3061855"/>
            <a:ext cx="2918979" cy="37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541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D3AA4-EE0C-4EB4-BC3B-62F8407C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Negative Numbers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4D9E2-AFA8-4BAD-B706-59B7C8BDF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3" y="1658763"/>
            <a:ext cx="14076684" cy="2885525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EF3536D5-E6F4-4A12-B3BA-2679FEA7E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1"/>
          <a:stretch/>
        </p:blipFill>
        <p:spPr bwMode="auto">
          <a:xfrm>
            <a:off x="7706591" y="3081339"/>
            <a:ext cx="3647209" cy="357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030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D3AA4-EE0C-4EB4-BC3B-62F8407C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Opposites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36DEB0-D6BA-4604-B69E-01675C423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23" y="2309383"/>
            <a:ext cx="12010952" cy="3236769"/>
          </a:xfrm>
          <a:prstGeom prst="rect">
            <a:avLst/>
          </a:prstGeom>
        </p:spPr>
      </p:pic>
      <p:sp>
        <p:nvSpPr>
          <p:cNvPr id="4" name="AutoShape 2" descr="Cute Marshmallow , Free Transparent Clipart - ClipartKey">
            <a:extLst>
              <a:ext uri="{FF2B5EF4-FFF2-40B4-BE49-F238E27FC236}">
                <a16:creationId xmlns:a16="http://schemas.microsoft.com/office/drawing/2014/main" id="{B1110867-5F44-48CB-A2E2-61A50D2860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Cute Marshmallow , Free Transparent Clipart - ClipartKey">
            <a:extLst>
              <a:ext uri="{FF2B5EF4-FFF2-40B4-BE49-F238E27FC236}">
                <a16:creationId xmlns:a16="http://schemas.microsoft.com/office/drawing/2014/main" id="{2FDAF347-2011-4E84-B73D-9F11FA3E92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98948B-D949-4D87-B77F-E9E0B52B0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36" y="131617"/>
            <a:ext cx="2177473" cy="217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8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C1AC2A-00C7-4A91-960C-78E8EBBC54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35"/>
          <a:stretch/>
        </p:blipFill>
        <p:spPr>
          <a:xfrm>
            <a:off x="575395" y="347723"/>
            <a:ext cx="11362493" cy="533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0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6F568-B7A7-44D4-847C-FF8C0FF9E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27AAF-C7ED-4EDB-96B7-79F7F3AA9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6E9279-8986-4A19-B3DA-BAEB8D92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53" y="268143"/>
            <a:ext cx="11053325" cy="567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0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6F568-B7A7-44D4-847C-FF8C0FF9E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27AAF-C7ED-4EDB-96B7-79F7F3AA9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83BB2C-6EED-4DFC-8C98-7ABEAA971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92" y="343333"/>
            <a:ext cx="11203543" cy="523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4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C830-AED9-4DDB-BFE5-6031BE311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E1C1F-9581-48B0-8321-5CD94278D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36C6DF-332B-4B48-A710-4DF38A731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5" t="3204" r="752"/>
          <a:stretch/>
        </p:blipFill>
        <p:spPr>
          <a:xfrm>
            <a:off x="595746" y="831271"/>
            <a:ext cx="11200522" cy="3879273"/>
          </a:xfrm>
          <a:prstGeom prst="rect">
            <a:avLst/>
          </a:prstGeom>
          <a:ln w="539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6776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A4402-842D-404D-9EE5-87CB0479D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8CEC6-5A0F-49C4-82F1-6E4FC7AAC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79EC68-3E68-4DC9-A6C9-72C660C8F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489" y="187713"/>
            <a:ext cx="5165148" cy="648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65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119</Words>
  <Application>Microsoft Office PowerPoint</Application>
  <PresentationFormat>Widescreen</PresentationFormat>
  <Paragraphs>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Office Theme</vt:lpstr>
      <vt:lpstr>Chapter 5 Lesson 1- Integers</vt:lpstr>
      <vt:lpstr>Introduction to Integers</vt:lpstr>
      <vt:lpstr>Negative Numbers</vt:lpstr>
      <vt:lpstr>Opposites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can graph integers</vt:lpstr>
      <vt:lpstr>What does zero mean?</vt:lpstr>
      <vt:lpstr>Show What You Know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Lesson 2- Absolute Value</dc:title>
  <dc:creator>Stefanie Lange</dc:creator>
  <cp:lastModifiedBy>Stefanie Lange</cp:lastModifiedBy>
  <cp:revision>14</cp:revision>
  <dcterms:created xsi:type="dcterms:W3CDTF">2020-11-07T18:17:14Z</dcterms:created>
  <dcterms:modified xsi:type="dcterms:W3CDTF">2020-11-08T00:24:19Z</dcterms:modified>
</cp:coreProperties>
</file>