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7T18:33:36.898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0"/>
      <inkml:brushProperty name="anchorY" value="0"/>
      <inkml:brushProperty name="scaleFactor" value="0.5"/>
    </inkml:brush>
    <inkml:brush xml:id="br1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2739.90063"/>
      <inkml:brushProperty name="anchorY" value="2671.68726"/>
      <inkml:brushProperty name="scaleFactor" value="0.5"/>
    </inkml:brush>
    <inkml:brush xml:id="br2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1129.88586"/>
      <inkml:brushProperty name="anchorY" value="1455.72314"/>
      <inkml:brushProperty name="scaleFactor" value="0.5"/>
    </inkml:brush>
    <inkml:brush xml:id="br3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657.08844"/>
      <inkml:brushProperty name="anchorY" value="-294.13055"/>
      <inkml:brushProperty name="scaleFactor" value="0.5"/>
    </inkml:brush>
    <inkml:brush xml:id="br4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1448.2417"/>
      <inkml:brushProperty name="anchorY" value="1389.32532"/>
      <inkml:brushProperty name="scaleFactor" value="0.5"/>
    </inkml:brush>
    <inkml:brush xml:id="br5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068.85962"/>
      <inkml:brushProperty name="anchorY" value="-2740.43237"/>
      <inkml:brushProperty name="scaleFactor" value="0.5"/>
    </inkml:brush>
    <inkml:brush xml:id="br6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661.28833"/>
      <inkml:brushProperty name="anchorY" value="-4250.21338"/>
      <inkml:brushProperty name="scaleFactor" value="0.5"/>
    </inkml:brush>
    <inkml:brush xml:id="br7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5286.61523"/>
      <inkml:brushProperty name="anchorY" value="-5787.31934"/>
      <inkml:brushProperty name="scaleFactor" value="0.5"/>
    </inkml:brush>
    <inkml:brush xml:id="br8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7668.7373"/>
      <inkml:brushProperty name="anchorY" value="-7657.3042"/>
      <inkml:brushProperty name="scaleFactor" value="0.5"/>
    </inkml:brush>
    <inkml:brush xml:id="br9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9042.04199"/>
      <inkml:brushProperty name="anchorY" value="-9936.48828"/>
      <inkml:brushProperty name="scaleFactor" value="0.5"/>
    </inkml:brush>
    <inkml:brush xml:id="br1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11173.86621"/>
      <inkml:brushProperty name="anchorY" value="-11125.72363"/>
      <inkml:brushProperty name="scaleFactor" value="0.5"/>
    </inkml:brush>
    <inkml:brush xml:id="br11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13916.22754"/>
      <inkml:brushProperty name="anchorY" value="-13527.13379"/>
      <inkml:brushProperty name="scaleFactor" value="0.5"/>
    </inkml:brush>
    <inkml:brush xml:id="br12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16156.68262"/>
      <inkml:brushProperty name="anchorY" value="-15199.19531"/>
      <inkml:brushProperty name="scaleFactor" value="0.5"/>
    </inkml:brush>
    <inkml:brush xml:id="br13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17678.13281"/>
      <inkml:brushProperty name="anchorY" value="-17487.71289"/>
      <inkml:brushProperty name="scaleFactor" value="0.5"/>
    </inkml:brush>
    <inkml:brush xml:id="br14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19213.96289"/>
      <inkml:brushProperty name="anchorY" value="-19134.79102"/>
      <inkml:brushProperty name="scaleFactor" value="0.5"/>
    </inkml:brush>
    <inkml:brush xml:id="br15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0918.31641"/>
      <inkml:brushProperty name="anchorY" value="-20307.65625"/>
      <inkml:brushProperty name="scaleFactor" value="0.5"/>
    </inkml:brush>
  </inkml:definitions>
  <inkml:trace contextRef="#ctx0" brushRef="#br0">608 323 2737,'0'0'0,"0"-1"1745,-1-1-131,-1-1-728,-1 0 88,0-1-526,1-1 131,1 0-219,-1 0 64,1-1-157,-1 1 21,0 0-163,1 0 22,0 1-72,0 1 69,0 0-80,0 1 43,0 0 23,-1 0-26,-1-1-26,0 1 26,-1 1-11,-1 0 3,1 2 19,0 1 32,1 2 10,0 2 57,2 2-33,-1 3 70,2 3-19,-1 4 101,1 5-63,-1 5 173,1 7-86,-1 7 89,1 13-115,-2 6 71,1 12-135,0 5 75,-2 5-102,-2-2-11,0-1-37,-1-4-50,1-3-28,1-8 4,2-5 31,3-7-47,3-1 15,1-2-42,3 2 29,0 0-86,1 4 25,0 2-11,0 4 19,-3 1-81,-1 3 81,-3 0-46,-2-1 14,-3-6-3,0-4-18,-1-6 23,1-4 11,1-5-40,-1-2 51,2-4-54,0-4-2,1-6 18,-1-5-8,1-7 3,0-7 38,-1-6 7,0-11-37,0-8 32,0-9 27,0-8-83,-1-11 26,0-9 9,1-15-43,-1-9 32,0-7 8,-1 0-3,1 3-34,1 8 29,-2 5 8,0 8 16,-2 3-59,-1 7 57,-1 3-1,0 4-37,0 0-24,-1 0 43,-1-3 21,0-1-43,-1-6-2,2-1-1,2-6 17,1-1-24,2-2 7,-1 3 36,1 1-30,-2 7 48,-3 5-32,0 6 10,-1 7-58,0 5 72,2 3-61,2 3 37,2 2-48,2 2 51,3 1 2,2 0-37,1 0 13,1 2 51,1 0-16,-2 1-48,0 2 16,-2 1-8,1 0 19,-1 3-24,0 3-30,-1 3-216,0 8-539,0 12-3241,-3 20 1571,0 0-9251</inkml:trace>
  <inkml:trace contextRef="#ctx0" brushRef="#br1" timeOffset="2967.068">1097 1242 3121,'0'0'0,"0"1"1761,0-1 19,0 0-847,0-1 95,0 0-396,0-2 70,0 0-196,-1 1 44,-1 0-190,1 1 67,1 1-123,1 1 104,3 0-71,3 0 57,4 0-89,2-1 44,5 1-146,3-2 21,5 1-107,1-1 25,4-2-33,1-1-32,0 0-29,0-1 24,-4 0-48,-3 2 14,-6 0 13,-6 2-43,-6 0 32,-3-1-48,-3 0-24,-2-1-387,-2 1-248,1-1-2700,1 1 1182,0 0-7130</inkml:trace>
  <inkml:trace contextRef="#ctx0" brushRef="#br2" timeOffset="3654.265">1856 608 2673,'0'0'0,"1"3"2625,0 5-560,0 5 291,0 8-1556,0 5 449,1 6-529,0 4 113,2 5-257,0 1-32,2 1-189,-1-2-53,0-2-113,0-2-37,-1-1-37,0-3 2,-1-3-61,1-4-21,-1-5 2,2-5-5,1-6-18,4-4 4,5-5-2,4-4 19,3-5-6,2-3-15,3-3 4,1 0 17,1 1-80,1 3 42,2 3 3,0 4-3,1 2 3,0 3 0,-2 0 19,-2 1-6,-4 1-15,-3 0 23,-4 0-26,-3 0 26,-5 0-64,-4 0 75,-4-2-61,-2-1-112,-5-2-212,-1-2-676,-3-2-313,0-2-2076,2-1 459,1 1-4368</inkml:trace>
  <inkml:trace contextRef="#ctx0" brushRef="#br3" timeOffset="4026.236">2219 454 5378,'0'0'0,"-3"6"1953,-3 11 467,1 13-1758,1 13 736,5 21-515,7 18 131,8 23-230,6 12 40,5 10-319,1-2 82,-1-3-211,-2-11-8,-6-11-176,-5-18-35,-6-17-133,-5-21-10,-4-17-233,-3-16-894,-2-19-394,0-13-2252,-5-16 211,1 2-4447</inkml:trace>
  <inkml:trace contextRef="#ctx0" brushRef="#br4" timeOffset="1792.209">3038 105 1249,'0'0'0,"1"0"1328,-1-3-130,2-2 93,1-3-464,1-3 112,-2-1-373,1 1 32,-2 3-198,1 2 40,-1 2-117,-1 3 45,0 1-112,0 1-26,-2 1 2,1 2-8,-1 1-75,1 2 153,0 2-86,0 0 29,0 4 33,2 3 26,-1 7-61,0 8 114,0 8-15,-1 6 26,1 9-21,-1 6 63,2 9-92,1 6 29,3 8-86,0 2 41,0 5-92,1-3 25,1 1-85,-1-4 20,0-3-47,-2-4 48,0 0-91,-1 1 45,-1 4-53,1-2-24,-1 3-50,-1 2 28,0 4-12,-1 2-17,-1 1 24,0-3-26,-1-3 26,2-6-26,0-4 26,1-7-45,2-6 51,1-9-35,-1-7 11,1-11 15,-2-8-23,0-9 26,1-9-26,-1-6 64,0-8-38,-1-8 70,-2-8-1,0-8 97,0-9-99,-1-6 72,1-12-58,0-5-22,0-10-70,0-3 36,1-8-54,-2-4 32,0-5-67,-2 0 94,-2 0-49,-2 1 17,-2 1-22,0 4 25,0 2-28,1 5 28,2 0-65,1 0 75,1-3-43,0 0 51,0-5-69,-2-1 96,0-4-86,1 1 65,1-1-57,3 6 54,2 1-91,2 6 101,1 6-106,1 8 69,1 5-59,0 9 53,1 8-34,-2 11-306,-1 12-361,-3 14 848,-4 21-4410,-6 20 2485,1 1-10512</inkml:trace>
  <inkml:trace contextRef="#ctx0" brushRef="#br5" timeOffset="6581.407">3533 2741 1681,'0'0'0,"0"-1"1504,-1 0-111,1 0-155,-2-2-93,1 0-28,-1-1-399,0 1 218,0 0-255,0 1 82,0 0-235,1 0 43,1 1-211,0 1 51,1 1-102,1 1 97,1 0-14,1 2 43,2 1-64,1 2 40,4 3-126,2 3-21,5 3-56,5 2 46,6 3-75,3 2 39,2 2-50,0 0 33,0 0-87,-1-2 25,-5-3-48,-4-4-9,-5-3-18,-7-2 3,-4-4-59,-3-2 53,-4-3-74,-1-2-390,-3-2-282,-2-1-1012,-5-4-2049,-3-1 542,0-1-5567</inkml:trace>
  <inkml:trace contextRef="#ctx0" brushRef="#br6" timeOffset="7280.536">3445 2665 3666,'0'0'0,"1"-1"2161,3-2-112,3-2-585,6-3-623,4-1-33,5-3-325,4 0-6,4-3-207,3-2 82,3-1-149,1-1 18,0 1-47,0 2 7,-1 4-80,-2 2 60,-1 2-79,-5 4 4,-4-1-60,-4 1-4,-4 1-22,-4 0 114,-4 2-34,-4 1 35,-2 1 13,-4 1-21,-2 2-67,-1 2-19,-2 2 1,-1 1-25,-3 3 6,-2 1-3,-1 4 37,1 1-66,0 2 39,2 0 6,1 1 16,2 0-58,-1 2 55,2 0-18,0 3 5,1 1-19,1 2 62,1 0-57,2 2-18,1-2 24,3-2-10,0-3-17,1-4 43,1-4-13,1-3-14,-2-4-13,0-3 40,-2-3-125,-2-3-38,-2-3-405,-2-2-230,0-3-2465,-1-3 1041,1 1-6253</inkml:trace>
  <inkml:trace contextRef="#ctx0" brushRef="#br7" timeOffset="8121.336">3693 2691 1857,'0'0'0,"2"1"2017,2 1-318,3-2-263,2-2-95,4-1-585,0-3 124,5-2-282,1-3 74,5-1-221,1 0 74,3 1-181,0 2-10,1 3-43,1 2 58,2 2-95,-1 0 10,0 1-24,-3 1-16,0 2-53,-1 0 31,-1 3 7,-1 3 33,2 1-26,-1 1 30,2 2-65,-1 1 38,1 2-70,-1 0 20,-1-1-65,0-1 53,0-2-74,1-3 21,1-1-27,-1-2-13,-3-1 3,-1 1-3,-1 3 19,0 5 13,0 6-40,-3 3-6,-1 4 20,-2 2-28,-1 0-10,-1 1 40,-1 1-32,-2 1-26,-1 2 7,-1-1 14,-2 2-43,1 0 13,0 0 51,0-2-72,0-3 6,1-5 34,-2-4-70,-1-5-239,0-6-196,-1-5-1101,-3-2-2195,-2-5 751,0-2-6574</inkml:trace>
  <inkml:trace contextRef="#ctx0" brushRef="#br8" timeOffset="9487.638">444 3556 2977,'0'0'0,"-1"-2"1633,0 0 0,-1-2-766,-1 0 69,1 0-365,-2 1 27,-1 0-182,0 1-37,0 3-168,0 1 37,0 1-80,1 0-21,0 0-54,0-2 11,2-1-45,0-1-27,1 0-32,2 1 24,1-1-11,0 2 22,1-1 13,0 1 72,-1 2 19,-1 2 55,0 6 28,0 4 53,1 9-49,-1 7 132,0 9-38,4 9 110,2 11-84,3 10 143,2 12-135,-1 7-12,-1 8-110,0-2-32,0-3-149,1-7-3,-2-10-30,-1-14-36,0-13 26,-1-12 8,-1-12 16,1-10-96,0-8-176,-1-9-739,-1-8 3668,-4-10-7174,-7-8 4715,0 2-14874</inkml:trace>
  <inkml:trace contextRef="#ctx0" brushRef="#br9" timeOffset="9860.642">1 3553 3153,'0'0'0,"3"-2"2257,6-3-224,5-3-309,8-2-804,7 0 179,9 0-344,10 0 99,15 2-173,8 0 79,12 1-291,4-1-12,-1 2-217,-7 0-48,-11 2-152,-13 1 67,-12 2-201,-13 2-842,-10 3 2379,-9 3-5578,-8 0 3089,-4 0-11399</inkml:trace>
  <inkml:trace contextRef="#ctx0" brushRef="#br10" timeOffset="10873.932">896 3471 4322,'0'0'0,"1"2"1985,1 4 149,1 4-1275,1 6 299,0 12-398,2 8 78,1 13-133,0 7 28,1 14-218,1 13 3,3 15-220,0 7 33,3 5-155,0-6 91,1-8-91,0-13-13,-1-10-54,-2-12 67,0-8-98,-2-10 29,-2-9 7,-1-8 14,-4-10-2,-2-7 2,-2-6-38,-2-8-7,0-7-37,0-6-49,0-7 48,0-4-37,2-7-26,-1-2 26,4-8-30,2-8-178,5-11-5,2-8-67,5-8-11,5 2-3,4 3 129,4 14 74,2 16 43,1 17 37,0 22-2,-2 22 24,-5 24 13,-4 17 109,-5 16 9,-3 6 79,-3 4 22,-2-2-19,-1-4-45,0-11-62,3-9-42,3-11-33,4-10-33,6-8-15,9-7 20,4-7-9,6-5-16,2-5 6,2-6 16,-3-5-25,-1-6 9,-3-5 16,1-4-25,-3-5-10,0-5-16,-4-4-35,-2-9-47,-3-6-28,-3-11-34,-3-6-32,-5-9 5,-4 0 33,-7 1 44,-4 5 65,-8 8 42,-8 13 33,-8 13 52,-8 13 28,-7 15 15,-2 18-18,-2 21 45,2 17 5,3 19 19,8 13 147,8 13 35,9 3 74,9 0-67,7-6-29,10-8-85,6-12-93,7-13-113,7-14 22,5-15-19,3-13-411,5-12-163,1-10-893,7-9-321,-1-9-2272,3-6 578,-12 4-4435</inkml:trace>
  <inkml:trace contextRef="#ctx0" brushRef="#br11" timeOffset="11641.88">2700 3781 5491,'0'0'0,"-7"4"3041,-10 11-93,-7 9-1281,-6 14-442,-2 9-238,-1 12-613,5 4 68,6 4-215,9-5-59,10-7-88,11-14 14,13-12-89,11-12 22,11-9 7,8-5-4,6 0-17,0 5 6,1 10-3,-5 10 18,-10 10-23,-12 6 101,-15 5 27,-14 1 16,-16-2-54,-10-5 56,-11-10-93,-4-8-85,-2-10 21,3-8 21,6-6-85,8-7 27,10-7 45,8-6-35,13-7-79,10-3-70,10-5-99,7-2-336,6-4-27,3-1-93,3-3 99,1-2 37,-1-4 291,-1-5-19,-4-3 195,-4 0-21,-3 1 93,-3 4 18,-5 2 76,-6 4 132,-6 2 6,-6 5 217,-7 3 39,-8 4 171,-9 3-147,-7 2 75,-6 5-208,-3 7-19,-4 11-192,0 13 24,-1 18-115,3 19 62,4 21-43,4 17 48,8 15-13,5 7 135,10 0-74,11-9 105,13-12-121,12-19 74,17-20-116,12-18-6,15-17-78,7-16 36,6-13-73,-5-10-74,-5-6-75,-12-2-136,-13-4-27,-16 1-360,-15-1-131,-15 2-715,-13 1-1878,-10 5 726,-3 8-5554</inkml:trace>
  <inkml:trace contextRef="#ctx0" brushRef="#br12" timeOffset="13519.889">4272 3482 1553,'0'0'0,"0"1"1248,0 1-18,1-1-181,1 0-174,0-2 18,2-2-362,1 0 94,-1 0-180,0 1 113,-2 0-171,0 3 104,-1-1-166,-1 1 121,0 1-134,0 0 131,1 1-59,0 2 168,2 5-120,-1 4 118,0 8-51,-1 7 72,1 10-169,-1 8 71,1 12-84,2 7-18,1 10-128,0 5 69,1 8-160,1 1 43,1 0-94,1-8 22,0-6-67,0-12 16,2-8-27,-2-12-13,1-9-34,-2-10 26,-2-7 8,-3-6-40,-2-4 32,-2-4 26,-2-2-44,0-3 15,-1-2-24,0-2 6,0-3-3,1-2 0,1-4 0,1-3 19,2-6-43,2-4 32,4-10-30,3-5 9,7-10 16,6-6-25,8-7 28,7-3-9,7 0-16,4 10-13,3 14 40,1 16-32,1 21-8,-4 24 40,-6 26 24,-10 21-42,-11 19-4,-11 8 38,-14 3-32,-10-5 30,-10-9-28,-8-11 46,-9-13 6,-4-16-20,-4-14-47,0-13 13,0-16-64,5-12-283,7-12-202,8-9-655,9-7-252,8-3-2242,8-1 774,3 9-4913</inkml:trace>
  <inkml:trace contextRef="#ctx0" brushRef="#br13" timeOffset="14373.577">5657 4235 3938,'0'0'0,"0"-1"1761,0 0 111,-1-2-1114,-1-2 83,-1-2-329,-2-1 184,-3-3-170,0-2 103,-4-1-103,-1-2 10,-3-3-154,-2-1 20,-2-1-108,-1 0 23,-3 1-106,-1 1 45,-2 3-112,-1 4-8,-1 8-58,1 7-9,-1 10-40,1 9-10,0 10-38,1 9 9,1 10 50,2 8-35,3 7 70,4 3 18,4 1-21,4-2 11,5-4-22,7-7-13,7-8-34,8-13 44,9-11-34,9-11-26,8-15 44,5-13-34,3-16 30,-1-12-65,-2-9 56,-6-9-37,-9-7-8,-10-5 3,-11-4 34,-11 1-29,-11 4-8,-8 8 22,-3 15-28,2 16-28,4 23 63,6 24-21,7 26 27,8 19 13,9 16-3,5 4-16,6-1 6,4-8-22,6-10 25,3-12-140,5-14-164,-3-12-708,0-11-189,-3-12-2204,-2-10 539,-9-2-4561</inkml:trace>
  <inkml:trace contextRef="#ctx0" brushRef="#br14" timeOffset="14805.423">6049 4013 5042,'0'0'0,"2"11"2209,5 26 224,3 15-1221,4 19-86,2 8-75,2 3-334,0-4-36,1-6-252,-1-8-114,-3-9-174,-4-8-7,-2-9-54,-5-8 61,-3-8 73,-3-9-1,-1-9-29,0-7 32,-2-9-104,0-5-26,-1-7-54,0-7 8,1-8-8,1-7 0,4-14-19,3-8 43,9-15-32,5-7-27,7-5-29,3 5-274,7 10-225,4 19-795,4 19 3671,0 22-7051,-1 20 4788,-10 9-14399</inkml:trace>
  <inkml:trace contextRef="#ctx0" brushRef="#br15" timeOffset="15175.433">7065 3777 7684,'0'0'0,"-8"2"2673,-11 2 560,-12 5-2606,-9 5 536,-9 8-690,-1 9-68,2 12-239,10 5-89,13 2-13,12-2-51,17-4 9,14-5-25,19-2 24,13-2 30,10 3 29,0 2 32,1 5-24,-7 2 123,-11 4-35,-13 0 221,-16 0-76,-17-2 89,-20-2-129,-19-4 39,-17-7-278,-12-11-74,-8-9-200,4-13-635,5-10-528,14-10-2756,15-8 904,14 0-6847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7T18:33:53.907"/>
    </inkml:context>
    <inkml:brush xml:id="br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19212.16797"/>
      <inkml:brushProperty name="anchorY" value="-19931.69141"/>
      <inkml:brushProperty name="scaleFactor" value="0.5"/>
    </inkml:brush>
    <inkml:brush xml:id="br1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2466.93945"/>
      <inkml:brushProperty name="anchorY" value="-21845.79883"/>
      <inkml:brushProperty name="scaleFactor" value="0.5"/>
    </inkml:brush>
    <inkml:brush xml:id="br2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4223.48047"/>
      <inkml:brushProperty name="anchorY" value="-23697.37891"/>
      <inkml:brushProperty name="scaleFactor" value="0.5"/>
    </inkml:brush>
    <inkml:brush xml:id="br3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6225.08008"/>
      <inkml:brushProperty name="anchorY" value="-25521.16406"/>
      <inkml:brushProperty name="scaleFactor" value="0.5"/>
    </inkml:brush>
    <inkml:brush xml:id="br4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4754.84375"/>
      <inkml:brushProperty name="anchorY" value="-24684.96289"/>
      <inkml:brushProperty name="scaleFactor" value="0.5"/>
    </inkml:brush>
    <inkml:brush xml:id="br5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3270.4375"/>
      <inkml:brushProperty name="anchorY" value="-23983.23047"/>
      <inkml:brushProperty name="scaleFactor" value="0.5"/>
    </inkml:brush>
    <inkml:brush xml:id="br6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4552.1875"/>
      <inkml:brushProperty name="anchorY" value="-26034.18555"/>
      <inkml:brushProperty name="scaleFactor" value="0.5"/>
    </inkml:brush>
    <inkml:brush xml:id="br7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3134.61523"/>
      <inkml:brushProperty name="anchorY" value="-27251.56641"/>
      <inkml:brushProperty name="scaleFactor" value="0.5"/>
    </inkml:brush>
    <inkml:brush xml:id="br8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4577.04297"/>
      <inkml:brushProperty name="anchorY" value="-29601.9082"/>
      <inkml:brushProperty name="scaleFactor" value="0.5"/>
    </inkml:brush>
    <inkml:brush xml:id="br9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6641.83789"/>
      <inkml:brushProperty name="anchorY" value="-31282.11328"/>
      <inkml:brushProperty name="scaleFactor" value="0.5"/>
    </inkml:brush>
    <inkml:brush xml:id="br1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8101.74219"/>
      <inkml:brushProperty name="anchorY" value="-33650.30469"/>
      <inkml:brushProperty name="scaleFactor" value="0.5"/>
    </inkml:brush>
    <inkml:brush xml:id="br11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0116.68555"/>
      <inkml:brushProperty name="anchorY" value="-34663.12891"/>
      <inkml:brushProperty name="scaleFactor" value="0.5"/>
    </inkml:brush>
    <inkml:brush xml:id="br12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2138.80469"/>
      <inkml:brushProperty name="anchorY" value="-35928.08594"/>
      <inkml:brushProperty name="scaleFactor" value="0.5"/>
    </inkml:brush>
    <inkml:brush xml:id="br13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4116.96875"/>
      <inkml:brushProperty name="anchorY" value="-37349.45703"/>
      <inkml:brushProperty name="scaleFactor" value="0.5"/>
    </inkml:brush>
    <inkml:brush xml:id="br14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5821.91016"/>
      <inkml:brushProperty name="anchorY" value="-39061.30859"/>
      <inkml:brushProperty name="scaleFactor" value="0.5"/>
    </inkml:brush>
    <inkml:brush xml:id="br15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7191.53125"/>
      <inkml:brushProperty name="anchorY" value="-41442.58203"/>
      <inkml:brushProperty name="scaleFactor" value="0.5"/>
    </inkml:brush>
    <inkml:brush xml:id="br16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39170.86719"/>
      <inkml:brushProperty name="anchorY" value="-43369.86719"/>
      <inkml:brushProperty name="scaleFactor" value="0.5"/>
    </inkml:brush>
    <inkml:brush xml:id="br17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40965.80078"/>
      <inkml:brushProperty name="anchorY" value="-44705.65234"/>
      <inkml:brushProperty name="scaleFactor" value="0.5"/>
    </inkml:brush>
    <inkml:brush xml:id="br18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42468.97656"/>
      <inkml:brushProperty name="anchorY" value="-46337.91406"/>
      <inkml:brushProperty name="scaleFactor" value="0.5"/>
    </inkml:brush>
    <inkml:brush xml:id="br19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5979.08398"/>
      <inkml:brushProperty name="anchorY" value="-28603.66406"/>
      <inkml:brushProperty name="scaleFactor" value="0.5"/>
    </inkml:brush>
    <inkml:brush xml:id="br20">
      <inkml:brushProperty name="width" value="0.2" units="cm"/>
      <inkml:brushProperty name="height" value="0.2" units="cm"/>
      <inkml:brushProperty name="color" value="#0B868D"/>
      <inkml:brushProperty name="inkEffects" value="ocean"/>
      <inkml:brushProperty name="anchorX" value="-24592.79883"/>
      <inkml:brushProperty name="anchorY" value="-28209.76758"/>
      <inkml:brushProperty name="scaleFactor" value="0.5"/>
    </inkml:brush>
  </inkml:definitions>
  <inkml:trace contextRef="#ctx0" brushRef="#br0">617 1 4210,'0'0'0,"1"6"2017,0 7 187,2 9-1212,-1 8 246,2 11-432,-1 4-25,0 6-220,-1 1 63,-1 2-277,-1-4 72,1-3-91,-2-6-78,-1-4-55,-2-3-85,0-1-22,-2-1-3,0-2 32,1-3 46,-1-5 83,2-7-20,2-6 14,1-9-37,2-10-83,3-12 3,5-14-46,4-12-66,3-13 16,4-7 7,1-6-42,2 0 14,1 2 12,1 8-23,1 13 8,1 15-3,-1 15-38,-2 16 12,-1 20 31,-2 16 8,0 21 94,-2 15 163,-2 17 52,-3 8 113,-3 6-75,-3-4 51,-3-5-125,-2-11-4,-2-15-153,0-16 111,-1-17-192,0-14 53,0-17-96,3-14 59,3-17-40,2-13-26,3-14 26,2-9-86,2-10 25,2-3-123,5-2 88,2 7-69,5 7 55,2 17 22,3 15 32,2 17 13,2 20-18,-2 18 139,-2 19-60,-5 16 193,-3 14-126,-4 5 158,-4 0-99,-1-5 32,-2-8-138,1-10 55,3-11-61,3-9-24,7-10-32,5-8 24,5-8 8,5-9-40,4-9-5,1-8 37,1-11 5,-3-10-37,-3-13-5,-7-9 18,-9-10 11,-9-3-96,-9-1 48,-8 5-19,-9 9 3,-8 16 0,-10 17 38,-6 18-12,-5 24 6,-2 21 38,1 24-86,5 17 120,9 18 18,7 6 36,11 0 34,12-8 13,14-8-55,11-12-20,14-13-34,8-15-88,11-16-72,7-14-304,7-16-184,5-12-755,5-12-281,-3-6-856,-3-6-1440,-10-3 394,-18 8-3982</inkml:trace>
  <inkml:trace contextRef="#ctx0" brushRef="#br1" timeOffset="442.816">2951 114 5458,'0'0'0,"-1"-7"2914,0-9 242,-4-2-1601,-3 0 342,-5 5-704,-5 7 18,-5 19-453,-3 17-11,-3 26-307,2 20-104,1 19-179,5 7-63,5 0-76,6-8-10,8-12 32,7-16-32,10-20 11,7-17 16,8-19-6,3-21-15,6-21 4,-1-19-58,-1-21 72,-7-13-42,-6-11-44,-9-2 89,-6 5-67,-7 12 21,-4 20-5,-1 19-19,-1 26 43,2 25 6,3 29-1,8 21 59,8 19 3,8 7-54,7 1 19,7-6-64,3-12-133,3-15-545,3-16-210,-3-16-1159,0-15-2122,-2-16 706,-10-4-5981</inkml:trace>
  <inkml:trace contextRef="#ctx0" brushRef="#br2" timeOffset="824.796">3585 202 5699,'0'0'0,"0"7"2753,1 12 299,2 14-1747,4 12 386,3 12-741,2 5-33,2 2-402,0-4-48,-1-6-184,-2-8-27,-2-11-82,-2-9-25,-2-10-37,-2-9 43,-1-11-129,-1-12 20,1-14 7,2-16-63,3-23-39,5-17 9,7-16 30,6 0-86,6 7 120,6 20 187,5 25 5,2 26 184,4 34 35,0 27-16,3 28-134,0 17-34,-3 11-131,-6-2-67,-6-4-141,-9-10-531,-7-13-178,-8-15-1111,-5-15 798,-3-13-3484,-2-12 1673,-2-6-6720</inkml:trace>
  <inkml:trace contextRef="#ctx0" brushRef="#br3" timeOffset="1479.046">215 1097 5699,'0'0'0,"-3"6"2097,-3 12 466,-5 12-1981,-5 12 464,-6 13-563,-5 8-110,-3 4-237,-1-3-181,4-9-251,5-13-494,8-19 208,8-19-2400,12-19 1098,2-5-5193</inkml:trace>
  <inkml:trace contextRef="#ctx0" brushRef="#br4" timeOffset="1689.483">627 1046 6291,'0'0'0,"-2"9"2369,-5 22 374,-6 12-2087,-7 17 227,-5 10-357,-4 10-545,-1-1-301,0-7-273,4-15-2453,7-16 999,6-15-6219</inkml:trace>
  <inkml:trace contextRef="#ctx0" brushRef="#br5" timeOffset="2328.773">1169 1920 5218,'0'0'0,"-4"-6"2802,-8-7 92,-8-3-1557,-7 0 189,-8 3-854,-7 4-58,-5 11-411,-2 15-1,-1 21-124,1 19 53,2 22-6,4 11 75,8 10 56,10-1 83,12-5 2,13-13-10,13-18-67,13-20 38,10-23-147,6-24 2,4-29-82,2-24 34,-2-27-146,-5-15 2,-6-12-64,-7 1 30,-7 8-107,-8 23 66,-5 22-42,-4 30 67,-2 38 18,-1 35 54,-1 35 8,0 24 21,1 13 16,2 0-78,2-10 62,3-15-208,4-20-277,2-22-1033,4-23-2180,3-22 654,-3-10-6469</inkml:trace>
  <inkml:trace contextRef="#ctx0" brushRef="#br6" timeOffset="2780.564">1580 1179 8516,'0'0'0,"0"4"3345,-1 13 543,2 21-2789,0 24 830,3 31-937,1 21 11,2 28-317,3 13-166,1 9-200,2-8-117,-1-14-83,0-24-88,1-26 69,-1-29-103,0-26 84,0-24-82,2-26 43,-1-22-70,2-27-74,0-23-168,3-24 2,3-12-53,7-7 61,6 12 35,8 24 160,4 25 16,7 36 45,1 37 110,1 37 85,-3 31 77,-7 24 65,-11 13 103,-17 5-76,-17-5-44,-21-10-98,-16-14-16,-17-17-118,-11-21-234,-7-22-260,1-20-1029,4-24-688,9-17-2983,12-18 638,13 4-6517</inkml:trace>
  <inkml:trace contextRef="#ctx0" brushRef="#br7" timeOffset="4329.475">4324 1226 7299,'0'0'0,"0"12"3282,1 20 504,0 26-2236,0 23 595,1 28-913,2 17-146,2 19-523,0 3-83,0-3-338,-1-15 7,-1-19-104,0-21-61,0-22-176,1-22-312,1-19-150,1-19-714,5-18-198,3-13-763,5-16-1609,1-13 528,2-17-1168,-4 7 1558</inkml:trace>
  <inkml:trace contextRef="#ctx0" brushRef="#br8" timeOffset="4646.628">4615 1930 7251,'0'0'0,"3"15"3378,2 21 280,3 19-2228,0 11 541,1 12-965,4 0 69,2-3-403,3-10-106,3-16-257,1-15-82,3-19-112,4-22-136,5-24-30,1-22-379,2-23 25,0-13-313,-3-9 51,-2 1 22,-4 10 260,-7 20 23,-5 26 311,-6 31 171,-4 38 179,-3 28 125,1 26 61,0 8-111,3 3-51,4-9-195,6-14-85,5-18-273,8-18-199,3-16-676,6-17-357,1-13-1875,3-13-310,-1-11-611,-8 1-1632</inkml:trace>
  <inkml:trace contextRef="#ctx0" brushRef="#br9" timeOffset="4886.933">5596 1271 9396,'0'0'0,"-1"5"3554,0 15 691,2 23-3056,3 25 655,5 24-838,5 16-118,6 16-400,3 5-125,4 3-259,-1-11-66,0-14-137,-4-21-371,-4-23-93,-4-22-824,-6-20-240,-4-19-2623,-7-15 371,-7-12-1257,-1 0-700</inkml:trace>
  <inkml:trace contextRef="#ctx0" brushRef="#br10" timeOffset="5064.463">5288 1994 6179,'0'0'0,"1"-1"4322,5-4-542,10-7-424,14-7-2283,15-5 277,20-5-715,16 0-454,17 0-658,9 0-1676,3-1-2223,-6 2 401,-22 6-6847</inkml:trace>
  <inkml:trace contextRef="#ctx0" brushRef="#br11" timeOffset="5955.125">6041 2045 4946,'0'0'0,"8"0"1905,9 0 374,9-3-1583,6-4 475,8-7-491,2-9 43,4-9-272,-1-8-85,1-10-180,-3-6-60,-3-10-94,-5-4-5,-9-3 66,-7 2 312,-10 5 65,-10 15 248,-11 14 7,-9 19 38,-12 24-333,-8 23-33,-6 27-215,-3 20 133,3 23-38,10 13 102,11 15 32,13-1 16,18-3-110,15-18-77,17-21-114,11-26-17,13-26-64,6-23-63,6-29-137,0-22-733,-4-23-476,-7-14-3072,-9-9 861,-14 12-7395</inkml:trace>
  <inkml:trace contextRef="#ctx0" brushRef="#br12" timeOffset="7014.248">4463 2897 1969,'0'0'0,"1"1"2593,-1 2-579,0 2 241,1-1-1001,1 1-219,0 1 67,3 0-310,0 2 110,3 2-174,2 5 136,4 9-231,3 10 178,5 16-246,3 14 145,3 15-235,-1 5 82,2 5-274,-1-3 109,0-2-213,-3-8 16,1-5-88,-1-10-41,1-13-31,0-14-16,-1-14-1,-1-17-2,2-18 38,-1-17-12,1-17-50,-1-12 54,1-14-20,-2-6-143,1-8-107,-3 2-315,-1 2-224,-4 11-766,-4 9-279,-1 16-2392,-2 14 847,-3 13-5581</inkml:trace>
  <inkml:trace contextRef="#ctx0" brushRef="#br13" timeOffset="7521.924">5699 3073 5955,'0'0'0,"-2"1"3201,-5 1 38,-3 0-1729,-5 2 272,-5 5-891,-3 7-146,-2 14-255,1 11-87,2 16-227,1 12 11,6 11-96,4 5-78,5 2-2,5-4-8,6-8 15,8-18-23,8-17 26,7-22-26,7-26 45,6-25-144,4-27 24,-1-19-182,-4-16 9,-8-6-51,-10-1 80,-11 8 48,-10 13 120,-8 21 10,-3 23 102,0 26 147,5 28 40,6 23 133,8 20-27,8 13 38,5 9-155,5-1-48,2-4-125,0-12 24,-2-14-187,-1-15-344,-2-19-249,-2-19-1042,2-20-505,0-15-1691,3-10 0,-4 3-2771</inkml:trace>
  <inkml:trace contextRef="#ctx0" brushRef="#br14" timeOffset="7805.132">6456 2702 6723,'0'0'0,"1"0"3442,1 3 261,1 9-1569,2 15-226,1 14-129,0 20-795,0 15 6,0 19-424,-1 12-126,0 11-237,0 0-110,-2-2-29,1-11-179,-1-14-69,1-18-496,0-18-152,1-20-908,1-18-338,0-17-2623,2-18 958,-1-3-6004</inkml:trace>
  <inkml:trace contextRef="#ctx0" brushRef="#br15" timeOffset="8267.895">6988 3030 6163,'0'0'0,"0"15"3361,3 21 169,1 21-1711,1 16 350,2 15-867,0 7 22,1 5-503,0-3-98,2-5-360,2-12-96,2-16-171,2-18-69,5-21-17,3-22-44,5-26-49,2-21-250,3-21-46,0-15-286,-1-13-28,-4-6 60,-5-4 209,-6 4 128,-6 12 448,-4 22 99,-4 20 157,-1 23 155,0 25 85,3 21-45,4 19-48,4 15-21,6 11-187,4 5-83,2 2-139,2-4-13,1-5-85,0-8-96,-2-10-148,-3-13-546,-4-11-269,-5-14-1198,-3-10-156,-2-12-2269,-2-11 552,-2 0-3991</inkml:trace>
  <inkml:trace contextRef="#ctx0" brushRef="#br16" timeOffset="8764.602">7774 3476 4850,'0'0'0,"1"2"2145,2 4 448,5 2-1547,2 0 451,5-1-441,4-5 49,6-6-403,2-7 103,3-9-295,2-11-62,1-12-184,-2-10-96,-1-8-64,-5-3-72,-4-1-26,-7 6 111,-6 10 112,-5 13 161,-9 13 79,-7 12 220,-10 13-105,-5 10-45,-4 14-150,1 12-20,3 15-215,7 11 33,7 13-24,9 5-78,9 5 22,10 0-48,11-5-27,9-10 5,7-18-80,3-17-71,0-18-228,-1-21-578,-3-18-283,-6-18-1201,-5-15-2025,-6-9 691,-7 7-5766</inkml:trace>
  <inkml:trace contextRef="#ctx0" brushRef="#br17" timeOffset="9137.604">8406 2509 4850,'0'0'0,"2"0"2353,3-1 467,5 6-1422,4 6 547,5 10-608,3 8 34,2 10-589,1 6-115,1 3-417,-2-1-49,-2-5-209,-4-6-395,-6-10-278,-5-9-999,-4-10-2127,-2-10 621,-2-4-5798</inkml:trace>
  <inkml:trace contextRef="#ctx0" brushRef="#br18" timeOffset="9327.062">8771 2460 6051,'0'0'0,"3"7"3329,7 17 19,3 14-1275,6 13-736,3 6-110,2 1-685,-2-6-70,-4-11-344,-5-11-854,-7-12-605,-7-11-2716,-4-10 595,-2-5-6352</inkml:trace>
  <inkml:trace contextRef="#ctx0" brushRef="#br19" timeOffset="3647.249">2946 1733 5426,'0'0'0,"0"-3"2802,0-3 410,-3 0-1667,-3 3 482,-6 8-813,-5 7-149,-7 12-556,-5 9-109,-3 14-277,0 8-32,1 10-91,4 3-8,4 1 13,6-6-64,9-10 19,12-14 67,14-15-78,16-17 83,18-16-24,13-8 8,13-2-37,3 3 48,3 9-54,-10 13 166,-14 15 82,-17 11 134,-22 11-5,-20 6 34,-22 5-171,-17 0-42,-14-4-184,-8-8-185,-4-8-205,2-12-261,5-7-248,8-8-574,12-5 21,12-4-411,13-6-1688,13-3 904,5-1-4900</inkml:trace>
  <inkml:trace contextRef="#ctx0" brushRef="#br20" timeOffset="3986.341">3490 1918 6147,'0'0'0,"-2"9"2833,-4 15 355,-2 19-1969,1 16 380,2 15-826,5 4-20,9-1-471,9-8 137,13-14-165,8-15 143,8-16-101,3-15 51,1-18-200,-3-16 74,-6-20-181,-10-15 46,-11-15-97,-11-9 96,-14-4-87,-14 4 82,-14 9-99,-13 18 67,-13 18-152,-6 23-275,-4 28-96,1 22-464,4 23-283,11 9-570,12 7 2042,12-6-4428,15-10 2983,7-15-9110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7AFE5-D4D8-472B-AB18-579468D02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881F7-DE8B-4B12-BF1C-FA87EBFE8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9700A-145B-4C79-8167-0C526271A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CB58-D565-4F13-98CD-59525B2E189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5243F-CF87-45AF-BCE0-BB8033C8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01E50-C649-4CDF-A4A8-2357A6BB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9387-47AF-469D-93E1-2958CCAD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8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3C0CF-CCEE-4871-B7A3-6A2ED99E9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16B75-E246-4395-B56A-5E045ADCF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18705-9877-4D8C-B9DE-FAE64A9F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CB58-D565-4F13-98CD-59525B2E189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0B2FD-8113-47B5-B300-887D79536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44F50-C58E-496A-BE29-10296BEE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9387-47AF-469D-93E1-2958CCAD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9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7B007-EDA3-4903-A905-AB9771700A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6B3BB0-7A44-4931-9F6B-6398A3566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630AD-BC3D-4AAA-82B3-995876F05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CB58-D565-4F13-98CD-59525B2E189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6A255-22FD-4E8D-A183-B0558F17B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554B6-E395-46FF-8277-15A0F6961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9387-47AF-469D-93E1-2958CCAD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1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E249-9359-450C-8715-C73A30138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3E5A9-8E23-49BE-B057-3865F02E8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59198-01BB-4A03-8E91-BBA1DA52E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CB58-D565-4F13-98CD-59525B2E189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B85DC-C3B7-4A1A-A937-F9B1C5F3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D500C-2B4C-45C2-B259-E9007A07B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9387-47AF-469D-93E1-2958CCAD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2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F605-7FA3-4BD9-8FD8-B38FC1022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8FE78-B9EB-41F9-BA9C-B41B0F2C0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1BFC3-3182-46ED-9B41-5EAED5301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CB58-D565-4F13-98CD-59525B2E189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7808D-742D-413C-A85D-1DC504C0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1A121-3AE7-49D1-B86D-E686D5E84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9387-47AF-469D-93E1-2958CCAD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6C539-2B27-4004-80CF-4F648D433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F971A-3892-4940-BB26-4917A815C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69F68-DC8F-4893-AEB9-D8D30358D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3A8C5-1423-48B8-A92D-A59D573A3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CB58-D565-4F13-98CD-59525B2E189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16E42-BA82-4999-9540-4783163ED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094D6-E893-4417-86B6-13886E15E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9387-47AF-469D-93E1-2958CCAD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6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72CB3-4475-485F-8A22-4193505C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9C95A-402A-4BFA-97B7-5BA52F961D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B42F49-88B1-4755-BC4E-7764C006C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627978-F00E-4F86-9BCB-08A549B75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22F48A-F607-445E-801F-2904718503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F4C118-8A4C-4D65-97B5-67ADE811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CB58-D565-4F13-98CD-59525B2E189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FBB505-AABF-42D0-8E32-3A6D8F9FA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7ACE90-13EF-4EBA-AEB2-96273646E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9387-47AF-469D-93E1-2958CCAD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3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F3D9B-16FB-41AE-9D40-4DF77138F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06741-40DC-4556-84BE-3FC495DDC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CB58-D565-4F13-98CD-59525B2E189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61F10-0434-480A-9F40-42B7BA30E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6BD0A-0952-49BA-8507-AF5B940E5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9387-47AF-469D-93E1-2958CCAD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5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EE7A3B-82EC-42C8-B03C-CFA4CADC3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CB58-D565-4F13-98CD-59525B2E189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F4139-AEB4-43D1-AAF0-B21F4B08F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2E634-55ED-4ECD-AA62-5EA025F6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9387-47AF-469D-93E1-2958CCAD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0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0D511-0261-4F7D-97A4-92DD7C9D0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D4DA7-F10D-4411-B6D6-B376AB74C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AB42F5-0E65-4008-AAC0-CD5A8AE76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D49F4-6BDB-4E5F-B246-E238DBD0E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CB58-D565-4F13-98CD-59525B2E189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85E19-8F58-4FC6-BD78-BD22BCEFC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3D2CA4-E2C5-47EC-A3A3-5FC1689A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9387-47AF-469D-93E1-2958CCAD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B904A-F43F-42CA-ABED-72D0D090D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31BDC-BE1E-48F2-8A65-BB4B29B9F1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7A00A-F4FF-4E86-826F-A789816AB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8BA7A-8687-4B42-A024-8A5A49097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CB58-D565-4F13-98CD-59525B2E189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0CF09-7B4F-4E41-BF76-92807F89F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9D18F-1164-4363-9638-75B78E54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39387-47AF-469D-93E1-2958CCAD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8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F7EA86-20DA-4084-A894-287F13762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1352F-C2B5-4E9E-969B-102AA5381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A98FC-8AE9-420A-98DF-D8090078D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1CB58-D565-4F13-98CD-59525B2E1891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45219-9581-463B-976D-EF73F565F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7B289-211D-42F7-BFAE-3219630E2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39387-47AF-469D-93E1-2958CCAD9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6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92A0F-631A-462D-A7DC-E41A180C4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927" y="318797"/>
            <a:ext cx="11485417" cy="96967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Chapter 5 Lesson 2- Absolute Value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B2C216-6B19-45A7-A7A1-6DD2C3631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182" y="1579274"/>
            <a:ext cx="11319162" cy="462756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Objective: I can find and apply the absolute value of integers. I will demonstrate my understanding by scoring a 4/5 on my exit ticket.</a:t>
            </a:r>
          </a:p>
          <a:p>
            <a:pPr algn="l"/>
            <a:r>
              <a:rPr lang="en-US" sz="2000" b="1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Review: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What is an integer?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Why do we need integers?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b="1" dirty="0">
                <a:solidFill>
                  <a:srgbClr val="92D050"/>
                </a:solidFill>
                <a:latin typeface="Century Gothic" panose="020B0502020202020204" pitchFamily="34" charset="0"/>
              </a:rPr>
              <a:t>What is absolute value? Watch the video. Explain in your own words what absolute value is and why we need it. </a:t>
            </a:r>
          </a:p>
          <a:p>
            <a:endParaRPr lang="en-US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rgbClr val="92D050"/>
                </a:solidFill>
                <a:latin typeface="Century Gothic" panose="020B0502020202020204" pitchFamily="34" charset="0"/>
              </a:rPr>
              <a:t>https://indiana.pbslearningmedia.org/resource/muen-math-ns-absvalue/absolute-value/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29256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1939F5-B4A0-4F14-93FF-A526E1387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1632455"/>
            <a:ext cx="6574907" cy="35930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0276C71-46FF-43DA-A2E4-CF500701920C}"/>
              </a:ext>
            </a:extLst>
          </p:cNvPr>
          <p:cNvSpPr txBox="1">
            <a:spLocks/>
          </p:cNvSpPr>
          <p:nvPr/>
        </p:nvSpPr>
        <p:spPr>
          <a:xfrm>
            <a:off x="498764" y="517525"/>
            <a:ext cx="110074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92D050"/>
                </a:solidFill>
                <a:latin typeface="Century Gothic" panose="020B0502020202020204" pitchFamily="34" charset="0"/>
              </a:rPr>
              <a:t>How is absolute value used in real life?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1CAC41-F435-449A-A64E-2D61839F4C67}"/>
              </a:ext>
            </a:extLst>
          </p:cNvPr>
          <p:cNvSpPr txBox="1"/>
          <p:nvPr/>
        </p:nvSpPr>
        <p:spPr>
          <a:xfrm>
            <a:off x="9599909" y="1427589"/>
            <a:ext cx="1906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P. 358</a:t>
            </a:r>
          </a:p>
        </p:txBody>
      </p:sp>
      <p:pic>
        <p:nvPicPr>
          <p:cNvPr id="7170" name="Picture 2" descr="30 Perfectly Timed Photos Of Happy Animals - Art-Sheep">
            <a:extLst>
              <a:ext uri="{FF2B5EF4-FFF2-40B4-BE49-F238E27FC236}">
                <a16:creationId xmlns:a16="http://schemas.microsoft.com/office/drawing/2014/main" id="{F6B09330-7425-4B71-A8F4-64F522180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183" y="2639363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364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377BA-B7F2-458F-9213-24553A53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Show What You Know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E2132-8156-46E2-AE3B-3316E76E8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675"/>
            <a:ext cx="10515600" cy="435133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Partner Practice: 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     P. 358 #1-6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en-US" sz="40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On Your Own: 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     Exit Slip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3.  Homework: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     P. 359 #1-11, #14-16, AND P. 360 #17-18</a:t>
            </a:r>
          </a:p>
        </p:txBody>
      </p:sp>
      <p:pic>
        <p:nvPicPr>
          <p:cNvPr id="8194" name="Picture 2" descr="Cute Animal Thread - Unibet Community">
            <a:extLst>
              <a:ext uri="{FF2B5EF4-FFF2-40B4-BE49-F238E27FC236}">
                <a16:creationId xmlns:a16="http://schemas.microsoft.com/office/drawing/2014/main" id="{414BFDE5-2AAD-40B5-92DC-6D5E17DFF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468" y="532676"/>
            <a:ext cx="3760787" cy="342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2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86E6D-84BF-46CC-B180-7F32A618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C0D75-7B1F-4730-8249-3222B8646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A721F-9F41-4398-8616-D6BDFFB3F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80" y="202231"/>
            <a:ext cx="11560320" cy="64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41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D3AA4-EE0C-4EB4-BC3B-62F8407C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B8CC8-4937-4120-980C-F2AE73DCE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BB6F4B-8600-40FD-B1B4-DA5063BB7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60" y="227156"/>
            <a:ext cx="1131347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3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FF6BA-F67A-4035-9864-65AE0407B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AE166-C0E3-41E2-810C-117DDDFC7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21381"/>
            <a:ext cx="10515600" cy="135558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0B0F0"/>
                </a:solidFill>
                <a:latin typeface="Century Gothic" panose="020B0502020202020204" pitchFamily="34" charset="0"/>
              </a:rPr>
              <a:t>Watch me demonstrate.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1A6F70-CDEA-44AA-BAAB-DB4564A75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431224"/>
            <a:ext cx="11677655" cy="3919104"/>
          </a:xfrm>
          <a:prstGeom prst="rect">
            <a:avLst/>
          </a:prstGeom>
        </p:spPr>
      </p:pic>
      <p:pic>
        <p:nvPicPr>
          <p:cNvPr id="3074" name="Picture 2" descr="The Comedy Wildlife Photography Awards Picks Their 41 Top Images of 2018">
            <a:extLst>
              <a:ext uri="{FF2B5EF4-FFF2-40B4-BE49-F238E27FC236}">
                <a16:creationId xmlns:a16="http://schemas.microsoft.com/office/drawing/2014/main" id="{5BEF4687-68D2-4643-BCAB-4A690FA7D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899" y="3945943"/>
            <a:ext cx="3413414" cy="254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8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61EE7-6DB1-4BC6-A104-C29816C2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19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  <a:latin typeface="Century Gothic" panose="020B0502020202020204" pitchFamily="34" charset="0"/>
              </a:rPr>
              <a:t>How do I find an opposite?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2FD6E-7AB4-47EB-A461-15F5A991E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69" y="1429830"/>
            <a:ext cx="7344110" cy="47520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EC4EDF-C8A8-4B17-AD87-80FE3FD6ABE0}"/>
              </a:ext>
            </a:extLst>
          </p:cNvPr>
          <p:cNvSpPr txBox="1"/>
          <p:nvPr/>
        </p:nvSpPr>
        <p:spPr>
          <a:xfrm>
            <a:off x="9904709" y="196909"/>
            <a:ext cx="1906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P. 356</a:t>
            </a:r>
          </a:p>
        </p:txBody>
      </p:sp>
      <p:pic>
        <p:nvPicPr>
          <p:cNvPr id="1028" name="Picture 4" descr="Smiling Baby Sloth | Sloth Meme on ME.ME">
            <a:extLst>
              <a:ext uri="{FF2B5EF4-FFF2-40B4-BE49-F238E27FC236}">
                <a16:creationId xmlns:a16="http://schemas.microsoft.com/office/drawing/2014/main" id="{18E8A82E-6A6C-4D73-8D6A-F611F44617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42"/>
          <a:stretch/>
        </p:blipFill>
        <p:spPr bwMode="auto">
          <a:xfrm>
            <a:off x="8898080" y="1196122"/>
            <a:ext cx="2975266" cy="296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01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61EE7-6DB1-4BC6-A104-C29816C2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87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  <a:latin typeface="Century Gothic" panose="020B0502020202020204" pitchFamily="34" charset="0"/>
              </a:rPr>
              <a:t>How do I find an opposite?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5A064-06AA-4020-91FD-EFBF07999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03" y="1353272"/>
            <a:ext cx="10351173" cy="2466110"/>
          </a:xfrm>
          <a:prstGeom prst="rect">
            <a:avLst/>
          </a:prstGeom>
        </p:spPr>
      </p:pic>
      <p:pic>
        <p:nvPicPr>
          <p:cNvPr id="2050" name="Picture 2" descr="https://i.pinimg.com/564x/07/c9/ea/07c9eaeedf1d7767e5db869c20082103.jpg">
            <a:extLst>
              <a:ext uri="{FF2B5EF4-FFF2-40B4-BE49-F238E27FC236}">
                <a16:creationId xmlns:a16="http://schemas.microsoft.com/office/drawing/2014/main" id="{C6555C74-FAD5-4931-8279-E28AF783D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58" b="26426"/>
          <a:stretch/>
        </p:blipFill>
        <p:spPr bwMode="auto">
          <a:xfrm>
            <a:off x="3505200" y="3754584"/>
            <a:ext cx="8305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48C07B-244A-46CC-A9DB-B914F3CC285C}"/>
              </a:ext>
            </a:extLst>
          </p:cNvPr>
          <p:cNvSpPr txBox="1"/>
          <p:nvPr/>
        </p:nvSpPr>
        <p:spPr>
          <a:xfrm>
            <a:off x="9904709" y="196909"/>
            <a:ext cx="1906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P. 356</a:t>
            </a:r>
          </a:p>
        </p:txBody>
      </p:sp>
      <p:pic>
        <p:nvPicPr>
          <p:cNvPr id="2052" name="Picture 4" descr="20 Animal Memes That Will Instantly Cure Your Bad Day - I Can Has  Cheezburger?">
            <a:extLst>
              <a:ext uri="{FF2B5EF4-FFF2-40B4-BE49-F238E27FC236}">
                <a16:creationId xmlns:a16="http://schemas.microsoft.com/office/drawing/2014/main" id="{6B465A7E-33B7-4233-80E9-81D949F46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7"/>
          <a:stretch/>
        </p:blipFill>
        <p:spPr bwMode="auto">
          <a:xfrm>
            <a:off x="689458" y="4052242"/>
            <a:ext cx="2653887" cy="26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735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E4D11-05A6-423F-8BE3-1C53E5F25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FE0CD-F9D6-482B-92C8-0BA838A6D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1084983"/>
            <a:ext cx="11526981" cy="391787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EAC441-B163-41F6-B83C-5CD3ABBDA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55" y="95581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  <a:latin typeface="Century Gothic" panose="020B0502020202020204" pitchFamily="34" charset="0"/>
              </a:rPr>
              <a:t>How can I apply absolute value?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BFFFAEA-3684-46F8-88E0-4D53164B4DA7}"/>
                  </a:ext>
                </a:extLst>
              </p14:cNvPr>
              <p14:cNvContentPartPr/>
              <p14:nvPr/>
            </p14:nvContentPartPr>
            <p14:xfrm>
              <a:off x="8539473" y="1867920"/>
              <a:ext cx="2583000" cy="17168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BFFFAEA-3684-46F8-88E0-4D53164B4DA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03838" y="1832280"/>
                <a:ext cx="2654630" cy="178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DE9DCC1-E59F-45FB-B08C-B8EC47F0C76E}"/>
                  </a:ext>
                </a:extLst>
              </p14:cNvPr>
              <p14:cNvContentPartPr/>
              <p14:nvPr/>
            </p14:nvContentPartPr>
            <p14:xfrm>
              <a:off x="8491233" y="3831000"/>
              <a:ext cx="3211560" cy="1404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DE9DCC1-E59F-45FB-B08C-B8EC47F0C76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55237" y="3795351"/>
                <a:ext cx="3283192" cy="1476378"/>
              </a:xfrm>
              <a:prstGeom prst="rect">
                <a:avLst/>
              </a:prstGeom>
            </p:spPr>
          </p:pic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ECA39B40-3343-4216-9DCD-C6CF651ED31F}"/>
              </a:ext>
            </a:extLst>
          </p:cNvPr>
          <p:cNvSpPr txBox="1"/>
          <p:nvPr/>
        </p:nvSpPr>
        <p:spPr>
          <a:xfrm>
            <a:off x="9904709" y="196909"/>
            <a:ext cx="1906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P. 357</a:t>
            </a:r>
          </a:p>
        </p:txBody>
      </p:sp>
      <p:pic>
        <p:nvPicPr>
          <p:cNvPr id="4098" name="Picture 2" descr="10 amazingly happy animals - Life Death Prizes">
            <a:extLst>
              <a:ext uri="{FF2B5EF4-FFF2-40B4-BE49-F238E27FC236}">
                <a16:creationId xmlns:a16="http://schemas.microsoft.com/office/drawing/2014/main" id="{BEF6CA30-61C2-49E3-B820-5C5C0E927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55" y="4803379"/>
            <a:ext cx="2598742" cy="197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997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61EE7-6DB1-4BC6-A104-C29816C23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2D050"/>
                </a:solidFill>
                <a:latin typeface="Century Gothic" panose="020B0502020202020204" pitchFamily="34" charset="0"/>
              </a:rPr>
              <a:t>How can I apply absolute value?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ADE8AF-2B44-46D1-B970-0ED13BE9E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43" y="1573478"/>
            <a:ext cx="6931602" cy="41038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918D5C-5BC0-4128-9B93-4432FC8A94BF}"/>
              </a:ext>
            </a:extLst>
          </p:cNvPr>
          <p:cNvSpPr txBox="1"/>
          <p:nvPr/>
        </p:nvSpPr>
        <p:spPr>
          <a:xfrm>
            <a:off x="9904709" y="196909"/>
            <a:ext cx="1906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P. 357</a:t>
            </a:r>
          </a:p>
        </p:txBody>
      </p:sp>
      <p:pic>
        <p:nvPicPr>
          <p:cNvPr id="5122" name="Picture 2" descr="Pin on â HAPPY ANIMALS (smiling, laughing) â">
            <a:extLst>
              <a:ext uri="{FF2B5EF4-FFF2-40B4-BE49-F238E27FC236}">
                <a16:creationId xmlns:a16="http://schemas.microsoft.com/office/drawing/2014/main" id="{A2C011AA-4722-4DB2-957B-41454E0BD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605" y="2801112"/>
            <a:ext cx="3129395" cy="337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604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081A0F-9E07-47EE-8635-0E333DF44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05" y="1217792"/>
            <a:ext cx="10666268" cy="382259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51F459E-1379-41DB-81BB-AA0BA4ED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92D050"/>
                </a:solidFill>
                <a:latin typeface="Century Gothic" panose="020B0502020202020204" pitchFamily="34" charset="0"/>
              </a:rPr>
              <a:t>How can I apply absolute value?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A55D0F-873C-4415-B98B-F29A1A3B6A07}"/>
              </a:ext>
            </a:extLst>
          </p:cNvPr>
          <p:cNvSpPr txBox="1"/>
          <p:nvPr/>
        </p:nvSpPr>
        <p:spPr>
          <a:xfrm>
            <a:off x="9904709" y="196909"/>
            <a:ext cx="1906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P. 357</a:t>
            </a:r>
          </a:p>
        </p:txBody>
      </p:sp>
      <p:pic>
        <p:nvPicPr>
          <p:cNvPr id="6146" name="Picture 2" descr="Hedgehog, cute but at the same time ugly!">
            <a:extLst>
              <a:ext uri="{FF2B5EF4-FFF2-40B4-BE49-F238E27FC236}">
                <a16:creationId xmlns:a16="http://schemas.microsoft.com/office/drawing/2014/main" id="{BD1E28C1-6A32-402B-BF19-2B894E751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313" y="4903938"/>
            <a:ext cx="2468487" cy="185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80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191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Chapter 5 Lesson 2- Absolute Value</vt:lpstr>
      <vt:lpstr>PowerPoint Presentation</vt:lpstr>
      <vt:lpstr>PowerPoint Presentation</vt:lpstr>
      <vt:lpstr>PowerPoint Presentation</vt:lpstr>
      <vt:lpstr>How do I find an opposite?</vt:lpstr>
      <vt:lpstr>How do I find an opposite?</vt:lpstr>
      <vt:lpstr>How can I apply absolute value?</vt:lpstr>
      <vt:lpstr>How can I apply absolute value?</vt:lpstr>
      <vt:lpstr>How can I apply absolute value?</vt:lpstr>
      <vt:lpstr>PowerPoint Presentation</vt:lpstr>
      <vt:lpstr>Show What You Know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 Lesson 2- Absolute Value</dc:title>
  <dc:creator>Stefanie Lange</dc:creator>
  <cp:lastModifiedBy>Stefanie Lange</cp:lastModifiedBy>
  <cp:revision>7</cp:revision>
  <dcterms:created xsi:type="dcterms:W3CDTF">2020-11-07T18:17:14Z</dcterms:created>
  <dcterms:modified xsi:type="dcterms:W3CDTF">2020-11-07T23:25:46Z</dcterms:modified>
</cp:coreProperties>
</file>