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1" r:id="rId6"/>
    <p:sldId id="264" r:id="rId7"/>
    <p:sldId id="274" r:id="rId8"/>
    <p:sldId id="273" r:id="rId9"/>
    <p:sldId id="272" r:id="rId10"/>
    <p:sldId id="257" r:id="rId11"/>
    <p:sldId id="275" r:id="rId12"/>
    <p:sldId id="258" r:id="rId13"/>
    <p:sldId id="259" r:id="rId14"/>
    <p:sldId id="260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20:53:19.408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102 3651 2257,'-2'-2'1115,"-16"-5"-4202,24-3 8047,-33-33-3429,-34-4-218,81-2-353,144-148-639,-75 162 104,-32 22-229,114-20 919,160-33-829,-106 24 125,46 31-31,-183 11-210,-1-4 1,0-3-1,0-4 1,10-6-171,187-33 10,-239 40-7,-1-1 0,-1-2 0,0-3 0,-1-1 0,-1-2 0,-1-1 0,-1-3 0,14-10-3,-9 4 0,-1-1 0,-1-2 0,-2-2-1,-2-2 1,-1-2 0,-1 0 0,-2-3-1,-3-1 1,-1-1 0,-1-2 0,-3 0 0,16-41 0,-77 145-59,30-42 71,0-1 1,1 1 0,1 0-1,1-1 1,0 1-1,1 1 1,1-1-1,0 0 1,2 0 0,0 0-1,0 0 1,2-1-1,0 1 1,1-1-1,1 0 1,0 0-1,1 0 1,1-1 0,0 0-1,1 0 1,1-1-1,0-1 1,1 1-1,0-2 1,1 1 0,1-2-1,0 0 1,0 0-1,1-1 1,0-1-1,9 4-12,184 25 742,224-19-468,-303-20-142,46 12 4,117 17 45,69 9 59,356-68 56,-657 28-285,-1-2 1,0-3-1,-1-2 0,0-3 0,0-2 0,8-6-11,-35 12 6,1 1 0,0 2 0,1 0 0,-1 3 1,1 0-1,0 2 0,0 2 0,-1 0 0,1 3 0,-1 0 0,1 2 0,-1 1 1,-1 2-1,1 1 0,-2 1 0,1 2 0,9 6-6,49 21-4,-37-18-2,-1 2-1,-1 1 1,-1 4 0,-2 1 0,0 2 6,151 151-837,-168-153-23,8 14-4110,-32-32 2612</inkml:trace>
  <inkml:trace contextRef="#ctx0" brushRef="#br0" timeOffset="2065.571">2142 300 3554,'8'-4'150,"30"-25"-1948,-56 15 3459,-28 45 1619,14 1-2371,22-26-823,-1-1 0,0 0 0,0-1 0,-1 0 0,1 0 0,-1-1 0,0-1 0,0 0 0,0 0 0,0-1 0,0-1 0,0 0 1,0-1-1,0 0 0,0-1 0,0 0 0,0-1 0,1 0 0,-12-5-86,-192-57 85,191 56-87,0 1 0,0 1 0,-1 1-1,0 1 1,0 1 0,-1 1 0,1 1-1,-1 2 1,0 0 0,1 2 0,-1 1-1,1 0 1,-5 4 2,-89 71-11,117-77 11,0 0-1,-1 1 1,1-1 0,0 1-1,0 0 1,0 0-1,0 0 1,0 0-1,1 0 1,-1 0-1,1 0 1,-1 1 0,1-1-1,0 0 1,0 1-1,0-1 1,0 1-1,0 0 1,0-1 0,1 1-1,-1 0 1,1-1-1,0 1 1,0 0-1,0-1 1,0 1-1,0 0 1,1 0 0,-1-1-1,1 1 1,-1-1-1,1 1 1,1 1 0,38 93 257,-33-84-118,95 238 725,3-34-234,-101-214-626,0 0 0,0 0 0,1 0 0,-1-1 0,1 0 0,-1 0 0,1 0 0,0-1 0,0 1 0,0-1 0,0 0 0,0-1-1,0 1 1,0-1 0,0 0 0,0 0 0,0-1 0,0 1 0,0-1 0,0 0 0,0-1 0,0 1 0,0-1 0,0 0 0,-1 0 0,1 0 0,-1-1 0,0 0 0,0 0 0,1 0 0,-2 0 0,1 0 0,0-1 0,-1 0 0,0 0 0,1 0 0,-2 0 0,2-1-4,16-11-7,41-34 12,-54 41-7,0 0 0,1 0-1,-1 1 1,1 0 0,1 1 0,0 0 0,0 0-1,0 1 1,1 0 0,-1 1 0,2 0 0,-1 1-1,0 0 1,1 0 0,0 1 0,0 0 0,0 1-1,0 0 1,0 1 0,0 0 0,0 1 0,1 0-1,-1 1 1,0 0 0,0 1 0,0 0 0,0 1-1,0 0 1,5 3 2,3 6-9,-1 1 0,-1 1 0,0 1 0,-1 0 0,0 1 0,-1 1 0,-1 0 0,-1 1 0,0 1 0,-2 0 1,6 12 8,-12-20 2,-1 0 1,-1 0 0,0 1-1,0-1 1,-1 1 0,-1-1-1,0 1 1,0 0 0,-1 0-1,-1 0 1,0-1 0,-1 1-1,0 0 1,0-1 0,-2 0-1,1 1 1,-1-1 0,-1 0-1,0-1 1,0 1 0,-1-1-1,-2 2-2,-10 17 19,-2 0 0,-2-1 1,0-1-1,-1-1 0,-2-1 0,-24 19-19,24-20-13,0-1 0,-2-2-1,0-1 1,-2-1 0,0-1 0,-1-1 0,-1-2-1,0-1 1,-1-2 0,0-1 0,-1-1 0,0-2 0,0-1-1,-1-2 1,0-1 0,0-2 0,-9-1 13,40-1-157,0 0 1,0 0-1,0 0 1,0-1-1,-1 1 1,2-1 0,-1 0-1,0 0 1,0 0-1,0 0 1,0-1-1,1 1 1,-1-1-1,0 0 1,1 1-1,-1-1 1,1 0-1,0 0 1,0-1 0,0 1-1,0 0 1,0-1-1,0 1 1,1-1-1,-1 0 1,1 0-1,0 1 1,0-1-1,0 0 1,0 0-1,0 0 1,0 0 0,1 0-1,0-2 157,-2-36-2999</inkml:trace>
  <inkml:trace contextRef="#ctx0" brushRef="#br0" timeOffset="2910.311">3313 1 3810,'-77'3'3641,"66"1"-3577,0 1 0,1 1 0,-1 0 0,1 0 0,0 1 0,1 0 0,0 1 0,0 0-1,1 0 1,-1 1 0,2 0 0,-1 0 0,2 1 0,-1 0 0,1 1 0,1-1 0,-1 1-1,2 0 1,-4 11-64,-117 258 190,-513 938 1819,622-1183-1968,0 1 0,2 1 0,2 0 0,2 1 0,1 0 0,2 1 0,1 0 0,2 5-41,12-34-910,7-35-1502,0-14 481</inkml:trace>
  <inkml:trace contextRef="#ctx0" brushRef="#br0" timeOffset="4147.771">3415 963 4402,'0'-2'48,"0"1"-1,0-1 1,0 0-1,-1 1 1,1-1-1,-1 0 1,1 0-1,-1 1 1,0-1-1,1 1 1,-1-1-1,0 1 1,0-1 0,0 1-1,0-1 1,0 1-1,-1 0 1,1-1-1,0 1 1,-1 0-1,1 0 1,0 0-1,-1 0 1,0 0-1,1 1 1,-1-1-1,1 0 1,-1 1 0,0-1-1,1 1 1,-3-1-48,-1-2 239,-3 0-185,0-1 0,1 0 1,-1 0-1,1-1 0,0 0 1,0 0-1,0-1 0,1 0 0,0 0 1,0 0-1,0-1 0,1 0 1,0 0-1,0-1 0,1 1 0,0-1 1,1 0-1,-1 0 0,1 0 1,0-4-55,2 7-4,1 1 8,-1 1 1,1-1-1,0 1 1,-1-1-1,0 0 0,0 1 1,0-1-1,0 1 1,-1 0-1,1-1 1,-1 1-1,0 0 0,0 0 1,0 0-1,0 0 1,0 0-1,-1 0 0,1 1 1,-1-1-1,0 1 1,0 0-1,0 0 1,0 0-1,0 0 0,0 0 1,0 1-1,-1-1 1,1 1-1,-1 0 1,1 0-1,-4 0-4,-85-24 360,135 14 409,1 9-651,0-3 1,0-1 0,-1-2 0,0-3 0,0-1 0,-1-1 0,9-7-119,136-59 321,-136 54-187,2 3 0,0 1-1,1 3 1,55-10-134,153-22 158,-146 24 386,-119 88-477,-33 202 376,6-80-174,7 1 0,9 1 1,8 1-1,8-1 1,15 71-270,5-219-1812,-17-40-407,-4-10-153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83FB-2354-4092-BA16-8962BE043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023E1-B42D-4ABF-941C-BCA2E3A67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ADAA-D76B-4929-AAE3-2B5831F8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7F53D-6FA8-4A4E-9213-93F575E1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E424F-4B96-43BE-A46D-7B5E8200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8B02-37F1-4C6F-80E0-52B0819A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E10D5-D799-45F4-B62E-FDE42DDB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7CDD3-D33A-4710-9E4C-519DEBE7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BEAA-1439-4FFE-BB15-269E78EE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A3B8-2C1F-4D74-8CF3-77CA508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1A28C-CD1E-44CB-BC74-E0B71298C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A4587-45EC-4561-AE51-AD68C6C13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A91EC-46A8-484F-9554-99B18BA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B34CC-0063-4FA1-BBFF-C5F6908D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C8ED-FBCD-41AC-961C-701BD328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27A5-395F-4D81-824F-9D27C929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E206-DCB3-4553-B1A2-F3DF92E8C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C521-C9EE-4D59-AFBC-448253FE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EAF97-14EF-4563-9E4C-5C376BDA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391EC-90FE-4A7A-B4AB-E9B0E0DB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5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3BBB-ACFC-4EA7-91C0-76662574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44125-B225-400B-AAD4-3EE6205F9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3810-935B-468D-886A-6E16CA96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14B7-8B97-4F90-AF9B-D45BFAE2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46B11-80D1-49F8-A20B-0307728C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49A3-BC18-4D24-9402-B7464617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1B35-B167-4C21-A256-A1909ED0F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2EE0E-986F-4EDA-B1F9-CCE862F16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F733D-F656-4334-888E-160040A1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B7EEE-24C5-42D5-B361-FEE038FF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16FA4-542C-46FF-AD47-D8B7ACC5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1C73-7498-4881-A781-FBFF5BA1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39A06-CB60-48D5-A260-55FCB54A8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61320-4A66-4018-BBAB-4F576112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B4CB3-049F-499D-9EFB-CB0965D20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B5DF0-3D68-4EB0-98CF-80C14EBC1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73585-D573-4096-B258-0A4E8E7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462F6-269D-4B58-94CA-DEAEA99D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1404-8816-4A38-96AC-955C6E84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F232-AF10-4F4D-89C3-25A5A7E2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D329B-CD6B-4E12-AA2E-FE5681C3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72255-8A1F-4D82-9DE9-A63BDC99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14ED5-89F7-4338-89A7-1AE01122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8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265CB-1899-4DD3-B4D7-F39CCFDB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5C773-AF70-4000-8402-067D470A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A332C-6A91-451F-87A9-9D3C8D3C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012A-4A45-4C90-85F9-6DBDA17E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6DA7-EDB2-4609-97E7-74D9981F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44194-702E-4ECF-8E44-94E17F530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D2A24-78F2-4324-823A-033E6C6C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2AA2-8FD9-4B3F-9B47-7D4AAEBF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103B6-339E-4097-B0A0-49C04674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B603-357A-4BA2-AA73-CEB226A6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0AEF8-EEFC-4D59-B8D9-3C6668D4B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DC8C4-32EC-40D7-A974-0662278FC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19DCD-A370-4D86-A815-76F1A955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8F7B8-05A9-4325-8F89-3D595A62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35856-5ED0-4E30-93A9-C02000F5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78E4D-2D51-4189-BAE6-CC1A148F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B0912-DE5A-4D3A-9D6E-031E58142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439D3-1B5A-4F39-AED3-7C888173A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6A1E-8B78-44A1-9558-9192CB217AE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B43B9-0388-47E5-8AEB-6FB17501C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E12C-9B9D-4175-BE2C-8295CD0EC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6DFF-A333-4704-AC0A-ABCC8A264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nMZJKGyu-K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6775-8EC4-4A4A-81AE-2425D5C6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295850"/>
            <a:ext cx="1201189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Dividing with whole numbers and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F0CDC-64CC-4B2B-B3F9-5AB15FB1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1322"/>
            <a:ext cx="11173691" cy="3647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Objective: </a:t>
            </a:r>
            <a:r>
              <a:rPr lang="en-US" sz="2400" dirty="0">
                <a:latin typeface="Century Gothic" panose="020B0502020202020204" pitchFamily="34" charset="0"/>
              </a:rPr>
              <a:t>I can divide whole numbers by fractions.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	        I can divide fractions by fractions. </a:t>
            </a:r>
          </a:p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What are some key words that signal division?</a:t>
            </a:r>
          </a:p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See if you can identify the rule in the video!</a:t>
            </a:r>
          </a:p>
          <a:p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  <a:hlinkClick r:id="rId2"/>
              </a:rPr>
              <a:t>https://www.youtube.com/watch?v=nMZJKGyu-Kk</a:t>
            </a:r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ED1D0-19D5-4D0C-A134-5033CC976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40" y="1249077"/>
            <a:ext cx="1766961" cy="17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E8BC-74D3-4885-BBB6-FCAE34E6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45" y="107946"/>
            <a:ext cx="1257300" cy="60642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p. 318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53860-EA1B-424D-A009-76BC9257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71"/>
            <a:ext cx="11947180" cy="4002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F91EF-F21B-4E9D-8697-8F5F271DEAA6}"/>
              </a:ext>
            </a:extLst>
          </p:cNvPr>
          <p:cNvSpPr txBox="1"/>
          <p:nvPr/>
        </p:nvSpPr>
        <p:spPr>
          <a:xfrm>
            <a:off x="2610678" y="5261113"/>
            <a:ext cx="6162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**KEEP, CHANGE, FLIP** </a:t>
            </a:r>
          </a:p>
        </p:txBody>
      </p:sp>
    </p:spTree>
    <p:extLst>
      <p:ext uri="{BB962C8B-B14F-4D97-AF65-F5344CB8AC3E}">
        <p14:creationId xmlns:p14="http://schemas.microsoft.com/office/powerpoint/2010/main" val="164606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D917-A3ED-4111-820D-AE6798AF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318 Example 1, Method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2BFF8-F012-4069-9E1D-564C1A5D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40000"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2831" y="1461043"/>
            <a:ext cx="8364502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5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C099-4AFB-483C-90F6-A39DABC6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44" y="-42864"/>
            <a:ext cx="168116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318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E7473-53D2-4603-8687-CFE60619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3" y="1404732"/>
            <a:ext cx="11694495" cy="2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B69B-BF18-45BE-91E0-973E3D5B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7" y="-161347"/>
            <a:ext cx="19050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319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CFEA3-357D-4972-A62D-C9B1E6C07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51"/>
          <a:stretch/>
        </p:blipFill>
        <p:spPr>
          <a:xfrm>
            <a:off x="360217" y="955329"/>
            <a:ext cx="6714351" cy="17953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A7838-BB9A-4CE9-A379-98F8CF7EC8D6}"/>
                  </a:ext>
                </a:extLst>
              </p:cNvPr>
              <p:cNvSpPr txBox="1"/>
              <p:nvPr/>
            </p:nvSpPr>
            <p:spPr>
              <a:xfrm>
                <a:off x="961828" y="2899043"/>
                <a:ext cx="4161183" cy="1301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A7838-BB9A-4CE9-A379-98F8CF7E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28" y="2899043"/>
                <a:ext cx="4161183" cy="1301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C72BCF-BBA6-4608-A589-2958E1DF0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8" y="4349323"/>
            <a:ext cx="2861451" cy="224762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106D70-8838-4D4A-BA6C-E0823E343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86084"/>
              </p:ext>
            </p:extLst>
          </p:nvPr>
        </p:nvGraphicFramePr>
        <p:xfrm>
          <a:off x="8133345" y="1572124"/>
          <a:ext cx="3754786" cy="323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98">
                  <a:extLst>
                    <a:ext uri="{9D8B030D-6E8A-4147-A177-3AD203B41FA5}">
                      <a16:colId xmlns:a16="http://schemas.microsoft.com/office/drawing/2014/main" val="3890658483"/>
                    </a:ext>
                  </a:extLst>
                </a:gridCol>
                <a:gridCol w="536398">
                  <a:extLst>
                    <a:ext uri="{9D8B030D-6E8A-4147-A177-3AD203B41FA5}">
                      <a16:colId xmlns:a16="http://schemas.microsoft.com/office/drawing/2014/main" val="2540089002"/>
                    </a:ext>
                  </a:extLst>
                </a:gridCol>
                <a:gridCol w="536398">
                  <a:extLst>
                    <a:ext uri="{9D8B030D-6E8A-4147-A177-3AD203B41FA5}">
                      <a16:colId xmlns:a16="http://schemas.microsoft.com/office/drawing/2014/main" val="1153874308"/>
                    </a:ext>
                  </a:extLst>
                </a:gridCol>
                <a:gridCol w="536398">
                  <a:extLst>
                    <a:ext uri="{9D8B030D-6E8A-4147-A177-3AD203B41FA5}">
                      <a16:colId xmlns:a16="http://schemas.microsoft.com/office/drawing/2014/main" val="1151745825"/>
                    </a:ext>
                  </a:extLst>
                </a:gridCol>
                <a:gridCol w="536398">
                  <a:extLst>
                    <a:ext uri="{9D8B030D-6E8A-4147-A177-3AD203B41FA5}">
                      <a16:colId xmlns:a16="http://schemas.microsoft.com/office/drawing/2014/main" val="3885270053"/>
                    </a:ext>
                  </a:extLst>
                </a:gridCol>
                <a:gridCol w="536398">
                  <a:extLst>
                    <a:ext uri="{9D8B030D-6E8A-4147-A177-3AD203B41FA5}">
                      <a16:colId xmlns:a16="http://schemas.microsoft.com/office/drawing/2014/main" val="1109179050"/>
                    </a:ext>
                  </a:extLst>
                </a:gridCol>
                <a:gridCol w="536398">
                  <a:extLst>
                    <a:ext uri="{9D8B030D-6E8A-4147-A177-3AD203B41FA5}">
                      <a16:colId xmlns:a16="http://schemas.microsoft.com/office/drawing/2014/main" val="677234447"/>
                    </a:ext>
                  </a:extLst>
                </a:gridCol>
              </a:tblGrid>
              <a:tr h="323298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21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8988B7-474C-4498-AB1C-886CF8B788BE}"/>
                  </a:ext>
                </a:extLst>
              </p14:cNvPr>
              <p14:cNvContentPartPr/>
              <p14:nvPr/>
            </p14:nvContentPartPr>
            <p14:xfrm>
              <a:off x="8184152" y="189164"/>
              <a:ext cx="2520720" cy="1314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8988B7-474C-4498-AB1C-886CF8B788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152" y="153524"/>
                <a:ext cx="2592360" cy="13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37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0F4C-CAAC-465B-B3D8-D482217C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271" y="0"/>
            <a:ext cx="154478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319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39223-6C97-4560-96D4-8BE49D58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58" y="1260474"/>
            <a:ext cx="10064642" cy="11038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E158B5-0BD7-473D-9B75-D023474843B6}"/>
              </a:ext>
            </a:extLst>
          </p:cNvPr>
          <p:cNvSpPr txBox="1">
            <a:spLocks/>
          </p:cNvSpPr>
          <p:nvPr/>
        </p:nvSpPr>
        <p:spPr>
          <a:xfrm>
            <a:off x="871174" y="295383"/>
            <a:ext cx="4382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entury Gothic" panose="020B0502020202020204" pitchFamily="34" charset="0"/>
              </a:rPr>
              <a:t>Got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B07F6-3F7B-4450-A9BD-28FEF8851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1" y="4084981"/>
            <a:ext cx="3697359" cy="27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9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36B4-33D3-4DCA-A108-C2395DAA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434" y="5876993"/>
            <a:ext cx="19881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p. 324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E7712-8EFA-4A0F-B9F0-FC384B319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08"/>
          <a:stretch/>
        </p:blipFill>
        <p:spPr>
          <a:xfrm>
            <a:off x="303972" y="1013792"/>
            <a:ext cx="11584056" cy="3173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A4465E-28C7-4D01-8716-D7CC789522AB}"/>
              </a:ext>
            </a:extLst>
          </p:cNvPr>
          <p:cNvSpPr txBox="1">
            <a:spLocks/>
          </p:cNvSpPr>
          <p:nvPr/>
        </p:nvSpPr>
        <p:spPr>
          <a:xfrm>
            <a:off x="303972" y="0"/>
            <a:ext cx="4382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entury Gothic" panose="020B0502020202020204" pitchFamily="34" charset="0"/>
              </a:rPr>
              <a:t>Let’s practice…..</a:t>
            </a:r>
          </a:p>
        </p:txBody>
      </p:sp>
    </p:spTree>
    <p:extLst>
      <p:ext uri="{BB962C8B-B14F-4D97-AF65-F5344CB8AC3E}">
        <p14:creationId xmlns:p14="http://schemas.microsoft.com/office/powerpoint/2010/main" val="215488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B827F-E91F-4110-830B-FB80E2F3D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8" t="14091" r="2138"/>
          <a:stretch/>
        </p:blipFill>
        <p:spPr>
          <a:xfrm>
            <a:off x="8190038" y="535020"/>
            <a:ext cx="3863502" cy="3319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C1E6F-3CBF-407A-A069-71BF8C14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0" y="101340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Show What You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F5D7-FEFB-424B-B771-5C55A2C3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60" y="2066135"/>
            <a:ext cx="12631057" cy="4351338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With a Partner: P. 320 #1-3 and #5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By Yourself: EXIT SLIP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By Yourself: Homework p. 321 #1-6 AND #8-10</a:t>
            </a:r>
          </a:p>
        </p:txBody>
      </p:sp>
    </p:spTree>
    <p:extLst>
      <p:ext uri="{BB962C8B-B14F-4D97-AF65-F5344CB8AC3E}">
        <p14:creationId xmlns:p14="http://schemas.microsoft.com/office/powerpoint/2010/main" val="170619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7122-38AB-4A8B-9605-5C5290E1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F989F-E93D-429B-9351-ECF96F82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Reciprocal:    any two numbers with a product of 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**another name for reciprocal is </a:t>
            </a:r>
            <a:r>
              <a:rPr lang="en-US" b="1" dirty="0"/>
              <a:t>‘multiplicative inverse’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12AF6-83C1-48A1-A002-822E3E468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93" y="2580928"/>
            <a:ext cx="5852637" cy="2565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17475-8BCA-45ED-A814-66DEF2D12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43" y="365125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7CBB2-7B12-4D46-8038-87E774ED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64" y="350875"/>
            <a:ext cx="10018493" cy="56254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5E7F67-277D-4D03-BA81-77B5B19046E8}"/>
              </a:ext>
            </a:extLst>
          </p:cNvPr>
          <p:cNvSpPr txBox="1">
            <a:spLocks/>
          </p:cNvSpPr>
          <p:nvPr/>
        </p:nvSpPr>
        <p:spPr>
          <a:xfrm>
            <a:off x="271445" y="107946"/>
            <a:ext cx="1257300" cy="606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entury Gothic" panose="020B0502020202020204" pitchFamily="34" charset="0"/>
              </a:rPr>
              <a:t>p. 306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5F986E-A208-4535-BB4F-8261DE2F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33" y="3909391"/>
            <a:ext cx="2498588" cy="29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2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DC38-752B-44BD-80E4-AC3779CE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IT……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8EC7C-02F5-40AF-A30D-1F68FE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9" y="1420801"/>
            <a:ext cx="10654501" cy="18622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654DBA-E6AA-43B3-9811-DC5648A1D8A4}"/>
              </a:ext>
            </a:extLst>
          </p:cNvPr>
          <p:cNvSpPr txBox="1">
            <a:spLocks/>
          </p:cNvSpPr>
          <p:nvPr/>
        </p:nvSpPr>
        <p:spPr>
          <a:xfrm>
            <a:off x="271445" y="107946"/>
            <a:ext cx="1257300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entury Gothic" panose="020B0502020202020204" pitchFamily="34" charset="0"/>
              </a:rPr>
              <a:t>p. 306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E646F-118F-47F8-BB10-4E40ACAF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45" y="3362281"/>
            <a:ext cx="4398687" cy="34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7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C32C2-F6DA-4F72-BBCB-F6B9EE93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5" y="494254"/>
            <a:ext cx="7977166" cy="36180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5BE8C1-83D3-4727-BB60-87220DD59DF1}"/>
              </a:ext>
            </a:extLst>
          </p:cNvPr>
          <p:cNvSpPr txBox="1">
            <a:spLocks/>
          </p:cNvSpPr>
          <p:nvPr/>
        </p:nvSpPr>
        <p:spPr>
          <a:xfrm>
            <a:off x="271445" y="107946"/>
            <a:ext cx="1257300" cy="606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entury Gothic" panose="020B0502020202020204" pitchFamily="34" charset="0"/>
              </a:rPr>
              <a:t>p. 307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62F72-9D90-4940-91CB-8ACEBFB45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43" y="4713325"/>
            <a:ext cx="2238375" cy="20383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B0214C-C598-4050-A052-6ACE82908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71839"/>
              </p:ext>
            </p:extLst>
          </p:nvPr>
        </p:nvGraphicFramePr>
        <p:xfrm>
          <a:off x="8958489" y="855575"/>
          <a:ext cx="2424545" cy="144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09">
                  <a:extLst>
                    <a:ext uri="{9D8B030D-6E8A-4147-A177-3AD203B41FA5}">
                      <a16:colId xmlns:a16="http://schemas.microsoft.com/office/drawing/2014/main" val="1898463103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615286987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576169833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213468842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029041105"/>
                    </a:ext>
                  </a:extLst>
                </a:gridCol>
              </a:tblGrid>
              <a:tr h="14416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6494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59B9E4-740C-46A4-AC08-B5BFFA944CDF}"/>
              </a:ext>
            </a:extLst>
          </p:cNvPr>
          <p:cNvSpPr txBox="1"/>
          <p:nvPr/>
        </p:nvSpPr>
        <p:spPr>
          <a:xfrm>
            <a:off x="8920034" y="345039"/>
            <a:ext cx="256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Draw this visual example</a:t>
            </a:r>
          </a:p>
        </p:txBody>
      </p:sp>
    </p:spTree>
    <p:extLst>
      <p:ext uri="{BB962C8B-B14F-4D97-AF65-F5344CB8AC3E}">
        <p14:creationId xmlns:p14="http://schemas.microsoft.com/office/powerpoint/2010/main" val="78343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CD64D-E55B-4F55-8213-D0F4AA5C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94" y="344253"/>
            <a:ext cx="6119565" cy="4319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3D45D0-92B6-43AE-8501-32194C8FD3B0}"/>
                  </a:ext>
                </a:extLst>
              </p:cNvPr>
              <p:cNvSpPr txBox="1"/>
              <p:nvPr/>
            </p:nvSpPr>
            <p:spPr>
              <a:xfrm>
                <a:off x="1545345" y="848139"/>
                <a:ext cx="5579165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3D45D0-92B6-43AE-8501-32194C8F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45" y="848139"/>
                <a:ext cx="5579165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E4B457-1C91-40B2-845B-F62184773869}"/>
                  </a:ext>
                </a:extLst>
              </p:cNvPr>
              <p:cNvSpPr txBox="1"/>
              <p:nvPr/>
            </p:nvSpPr>
            <p:spPr>
              <a:xfrm>
                <a:off x="491798" y="3556761"/>
                <a:ext cx="7686261" cy="1364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E4B457-1C91-40B2-845B-F62184773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8" y="3556761"/>
                <a:ext cx="7686261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19625-D20D-4062-9CDE-AE1E93FEC2E8}"/>
                  </a:ext>
                </a:extLst>
              </p:cNvPr>
              <p:cNvSpPr txBox="1"/>
              <p:nvPr/>
            </p:nvSpPr>
            <p:spPr>
              <a:xfrm>
                <a:off x="4108174" y="5022573"/>
                <a:ext cx="406988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19625-D20D-4062-9CDE-AE1E93FE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74" y="5022573"/>
                <a:ext cx="4069885" cy="769441"/>
              </a:xfrm>
              <a:prstGeom prst="rect">
                <a:avLst/>
              </a:prstGeom>
              <a:blipFill>
                <a:blip r:embed="rId5"/>
                <a:stretch>
                  <a:fillRect l="-613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E23E9C-38BD-4DD8-B936-1D367DC88590}"/>
              </a:ext>
            </a:extLst>
          </p:cNvPr>
          <p:cNvSpPr txBox="1"/>
          <p:nvPr/>
        </p:nvSpPr>
        <p:spPr>
          <a:xfrm>
            <a:off x="7124510" y="3869635"/>
            <a:ext cx="21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cancel!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0EFF89-C248-4A8A-B9F8-03BC25F410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9236" r="32925" b="21895"/>
          <a:stretch/>
        </p:blipFill>
        <p:spPr>
          <a:xfrm>
            <a:off x="9422295" y="0"/>
            <a:ext cx="2769705" cy="34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1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A8CF-7ED3-4F57-8688-E6CA0980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76D02-D7B6-4563-B68C-8B3D914B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60" y="1690688"/>
            <a:ext cx="10636527" cy="14702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DE286A-131E-4A62-BB9D-284F66D2C587}"/>
              </a:ext>
            </a:extLst>
          </p:cNvPr>
          <p:cNvSpPr txBox="1">
            <a:spLocks/>
          </p:cNvSpPr>
          <p:nvPr/>
        </p:nvSpPr>
        <p:spPr>
          <a:xfrm>
            <a:off x="271445" y="107946"/>
            <a:ext cx="1257300" cy="606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entury Gothic" panose="020B0502020202020204" pitchFamily="34" charset="0"/>
              </a:rPr>
              <a:t>p. 307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AC28C-1968-4C5B-A99D-7C79D9CF4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96" y="0"/>
            <a:ext cx="1550504" cy="16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1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6E37-EBC2-4489-9335-3024BDB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203199"/>
            <a:ext cx="10515600" cy="1325563"/>
          </a:xfrm>
        </p:spPr>
        <p:txBody>
          <a:bodyPr/>
          <a:lstStyle/>
          <a:p>
            <a:r>
              <a:rPr lang="en-US" dirty="0"/>
              <a:t>WORD PROBLEMS…..P. 308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F14FE-7515-4FC6-BCDF-353E3049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9" y="1528762"/>
            <a:ext cx="9137576" cy="4638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848C4-153A-45DF-84BD-A1BB87EEF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09" y="4386342"/>
            <a:ext cx="3299791" cy="24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3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A8CF-7ED3-4F57-8688-E6CA0980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 #7 on p. 308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DE286A-131E-4A62-BB9D-284F66D2C587}"/>
              </a:ext>
            </a:extLst>
          </p:cNvPr>
          <p:cNvSpPr txBox="1">
            <a:spLocks/>
          </p:cNvSpPr>
          <p:nvPr/>
        </p:nvSpPr>
        <p:spPr>
          <a:xfrm>
            <a:off x="271445" y="107946"/>
            <a:ext cx="1257300" cy="606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entury Gothic" panose="020B0502020202020204" pitchFamily="34" charset="0"/>
              </a:rPr>
              <a:t>p. 308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27E91-1956-4089-9BD7-C1F592F9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62" y="1634647"/>
            <a:ext cx="842373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AC28C-1968-4C5B-A99D-7C79D9CF4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96" y="0"/>
            <a:ext cx="1550504" cy="16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9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202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Office Theme</vt:lpstr>
      <vt:lpstr>Dividing with whole numbers and fractions</vt:lpstr>
      <vt:lpstr>Vocab: </vt:lpstr>
      <vt:lpstr>PowerPoint Presentation</vt:lpstr>
      <vt:lpstr>GOT IT……</vt:lpstr>
      <vt:lpstr>PowerPoint Presentation</vt:lpstr>
      <vt:lpstr>PowerPoint Presentation</vt:lpstr>
      <vt:lpstr>GOT IT</vt:lpstr>
      <vt:lpstr>WORD PROBLEMS…..P. 308</vt:lpstr>
      <vt:lpstr>You Try! #7 on p. 308</vt:lpstr>
      <vt:lpstr>p. 318</vt:lpstr>
      <vt:lpstr>P. 318 Example 1, Method 2</vt:lpstr>
      <vt:lpstr>p. 318</vt:lpstr>
      <vt:lpstr>p. 319</vt:lpstr>
      <vt:lpstr>p. 319</vt:lpstr>
      <vt:lpstr>p. 324</vt:lpstr>
      <vt:lpstr>Show What You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282</dc:title>
  <dc:creator>Stefanie Lange</dc:creator>
  <cp:lastModifiedBy>Stefanie Lange</cp:lastModifiedBy>
  <cp:revision>22</cp:revision>
  <dcterms:created xsi:type="dcterms:W3CDTF">2020-11-02T16:57:31Z</dcterms:created>
  <dcterms:modified xsi:type="dcterms:W3CDTF">2020-11-03T21:36:56Z</dcterms:modified>
</cp:coreProperties>
</file>