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73" r:id="rId4"/>
    <p:sldId id="274" r:id="rId5"/>
    <p:sldId id="269" r:id="rId6"/>
    <p:sldId id="275" r:id="rId7"/>
    <p:sldId id="276" r:id="rId8"/>
    <p:sldId id="270" r:id="rId9"/>
    <p:sldId id="271" r:id="rId10"/>
    <p:sldId id="272" r:id="rId11"/>
    <p:sldId id="260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C83FB-2354-4092-BA16-8962BE043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6023E1-B42D-4ABF-941C-BCA2E3A674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CADAA-D76B-4929-AAE3-2B5831F8B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6A1E-8B78-44A1-9558-9192CB217AE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7F53D-6FA8-4A4E-9213-93F575E12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E424F-4B96-43BE-A46D-7B5E8200A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6DFF-A333-4704-AC0A-ABCC8A264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8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18B02-37F1-4C6F-80E0-52B0819AD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BE10D5-D799-45F4-B62E-FDE42DDB7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7CDD3-D33A-4710-9E4C-519DEBE75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6A1E-8B78-44A1-9558-9192CB217AE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ABEAA-1439-4FFE-BB15-269E78EED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FA3B8-2C1F-4D74-8CF3-77CA50874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6DFF-A333-4704-AC0A-ABCC8A264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0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01A28C-CD1E-44CB-BC74-E0B71298C3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EA4587-45EC-4561-AE51-AD68C6C13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A91EC-46A8-484F-9554-99B18BAD6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6A1E-8B78-44A1-9558-9192CB217AE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B34CC-0063-4FA1-BBFF-C5F6908D1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BC8ED-FBCD-41AC-961C-701BD328B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6DFF-A333-4704-AC0A-ABCC8A264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9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627A5-395F-4D81-824F-9D27C9290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3E206-DCB3-4553-B1A2-F3DF92E8C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BC521-C9EE-4D59-AFBC-448253FE9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6A1E-8B78-44A1-9558-9192CB217AE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EAF97-14EF-4563-9E4C-5C376BDA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391EC-90FE-4A7A-B4AB-E9B0E0DB9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6DFF-A333-4704-AC0A-ABCC8A264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5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E3BBB-ACFC-4EA7-91C0-766625744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44125-B225-400B-AAD4-3EE6205F9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E3810-935B-468D-886A-6E16CA964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6A1E-8B78-44A1-9558-9192CB217AE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B14B7-8B97-4F90-AF9B-D45BFAE25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46B11-80D1-49F8-A20B-0307728CD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6DFF-A333-4704-AC0A-ABCC8A264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149A3-BC18-4D24-9402-B7464617F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51B35-B167-4C21-A256-A1909ED0F2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A2EE0E-986F-4EDA-B1F9-CCE862F16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F733D-F656-4334-888E-160040A10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6A1E-8B78-44A1-9558-9192CB217AE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0B7EEE-24C5-42D5-B361-FEE038FF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16FA4-542C-46FF-AD47-D8B7ACC51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6DFF-A333-4704-AC0A-ABCC8A264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8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1C73-7498-4881-A781-FBFF5BA11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439A06-CB60-48D5-A260-55FCB54A8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E61320-4A66-4018-BBAB-4F5761121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FB4CB3-049F-499D-9EFB-CB0965D20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3B5DF0-3D68-4EB0-98CF-80C14EBC18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773585-D573-4096-B258-0A4E8E78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6A1E-8B78-44A1-9558-9192CB217AE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C462F6-269D-4B58-94CA-DEAEA99D0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171404-8816-4A38-96AC-955C6E847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6DFF-A333-4704-AC0A-ABCC8A264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4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8F232-AF10-4F4D-89C3-25A5A7E2C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3D329B-CD6B-4E12-AA2E-FE5681C30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6A1E-8B78-44A1-9558-9192CB217AE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F72255-8A1F-4D82-9DE9-A63BDC994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C14ED5-89F7-4338-89A7-1AE011220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6DFF-A333-4704-AC0A-ABCC8A264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8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0265CB-1899-4DD3-B4D7-F39CCFDB5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6A1E-8B78-44A1-9558-9192CB217AE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E5C773-AF70-4000-8402-067D470AD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A332C-6A91-451F-87A9-9D3C8D3C5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6DFF-A333-4704-AC0A-ABCC8A264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7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2012A-4A45-4C90-85F9-6DBDA17EF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C6DA7-EDB2-4609-97E7-74D9981FA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A44194-702E-4ECF-8E44-94E17F530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7D2A24-78F2-4324-823A-033E6C6C9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6A1E-8B78-44A1-9558-9192CB217AE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B2AA2-8FD9-4B3F-9B47-7D4AAEBFF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D103B6-339E-4097-B0A0-49C046746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6DFF-A333-4704-AC0A-ABCC8A264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4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7B603-357A-4BA2-AA73-CEB226A6B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E0AEF8-EEFC-4D59-B8D9-3C6668D4B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EDC8C4-32EC-40D7-A974-0662278FC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19DCD-A370-4D86-A815-76F1A955E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6A1E-8B78-44A1-9558-9192CB217AE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78F7B8-05A9-4325-8F89-3D595A62B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B35856-5ED0-4E30-93A9-C02000F50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6DFF-A333-4704-AC0A-ABCC8A264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4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178E4D-2D51-4189-BAE6-CC1A148F2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4B0912-DE5A-4D3A-9D6E-031E58142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439D3-1B5A-4F39-AED3-7C888173A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56A1E-8B78-44A1-9558-9192CB217AE7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B43B9-0388-47E5-8AEB-6FB17501C7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8E12C-9B9D-4175-BE2C-8295CD0EC4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66DFF-A333-4704-AC0A-ABCC8A264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1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D6775-8EC4-4A4A-81AE-2425D5C60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110" y="295850"/>
            <a:ext cx="12011890" cy="1325563"/>
          </a:xfrm>
        </p:spPr>
        <p:txBody>
          <a:bodyPr/>
          <a:lstStyle/>
          <a:p>
            <a:r>
              <a:rPr lang="en-US" b="1" dirty="0">
                <a:solidFill>
                  <a:srgbClr val="92D050"/>
                </a:solidFill>
                <a:latin typeface="Century Gothic" panose="020B0502020202020204" pitchFamily="34" charset="0"/>
              </a:rPr>
              <a:t>Dividing with Mixed numbers- day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F0CDC-64CC-4B2B-B3F9-5AB15FB19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110" y="1543993"/>
            <a:ext cx="13635789" cy="3647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Objective: </a:t>
            </a:r>
            <a:r>
              <a:rPr lang="en-US" sz="2400" dirty="0">
                <a:latin typeface="Century Gothic" panose="020B0502020202020204" pitchFamily="34" charset="0"/>
              </a:rPr>
              <a:t>I can divide with mixed numbers as shown by mastering my exit slip. 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Review: What is a reciprocal? –Partner A</a:t>
            </a:r>
          </a:p>
          <a:p>
            <a:r>
              <a:rPr lang="en-US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How do we MULTIPLY mixed numbers? –Partner B</a:t>
            </a:r>
          </a:p>
          <a:p>
            <a:r>
              <a:rPr lang="en-US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How do we DIVIDE fractions? –Partner ??</a:t>
            </a:r>
            <a:endParaRPr lang="en-US" sz="4000" b="1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3D723A-B050-4D73-A76D-8398D2D60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575" y="5191595"/>
            <a:ext cx="3019425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794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DA8CF-7ED3-4F57-8688-E6CA0980C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GOT IT….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CDE286A-131E-4A62-BB9D-284F66D2C587}"/>
              </a:ext>
            </a:extLst>
          </p:cNvPr>
          <p:cNvSpPr txBox="1">
            <a:spLocks/>
          </p:cNvSpPr>
          <p:nvPr/>
        </p:nvSpPr>
        <p:spPr>
          <a:xfrm>
            <a:off x="271445" y="107946"/>
            <a:ext cx="1257300" cy="6064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Century Gothic" panose="020B0502020202020204" pitchFamily="34" charset="0"/>
              </a:rPr>
              <a:t>p. 327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926CDA2-F0F6-4868-802B-A65AFB0DED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254" y="1904936"/>
            <a:ext cx="11800274" cy="171532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836F38F-19C6-4A02-9073-65E1EDD441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866" y="107946"/>
            <a:ext cx="2305050" cy="19812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BFE8659-FC07-442E-9629-06576B7066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982" y="170242"/>
            <a:ext cx="1647913" cy="171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999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10F4C-CAAC-465B-B3D8-D482217C5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3271" y="0"/>
            <a:ext cx="1544782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entury Gothic" panose="020B0502020202020204" pitchFamily="34" charset="0"/>
              </a:rPr>
              <a:t>p. 328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E158B5-0BD7-473D-9B75-D023474843B6}"/>
              </a:ext>
            </a:extLst>
          </p:cNvPr>
          <p:cNvSpPr txBox="1">
            <a:spLocks/>
          </p:cNvSpPr>
          <p:nvPr/>
        </p:nvSpPr>
        <p:spPr>
          <a:xfrm>
            <a:off x="251791" y="311426"/>
            <a:ext cx="86934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Century Gothic" panose="020B0502020202020204" pitchFamily="34" charset="0"/>
              </a:rPr>
              <a:t>Let’s practice word problems …..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D1E14A-E674-45A6-A8F7-D5F6A52C7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79" y="1319212"/>
            <a:ext cx="9113986" cy="493581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AB3FCE-5AA5-4E25-80C5-CA28229291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671" y="59980"/>
            <a:ext cx="175260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295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C1E6F-3CBF-407A-A069-71BF8C14D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343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Century Gothic" panose="020B0502020202020204" pitchFamily="34" charset="0"/>
              </a:rPr>
              <a:t>Dividing With Mixed Numbers- day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CF5D7-FEFB-424B-B771-5C55A2C3F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343" y="1793421"/>
            <a:ext cx="10515600" cy="4351338"/>
          </a:xfrm>
        </p:spPr>
        <p:txBody>
          <a:bodyPr>
            <a:normAutofit/>
          </a:bodyPr>
          <a:lstStyle/>
          <a:p>
            <a:endParaRPr lang="en-US" sz="4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r>
              <a:rPr lang="en-US" sz="4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Exit Ticket: divide fractions</a:t>
            </a:r>
          </a:p>
          <a:p>
            <a:r>
              <a:rPr lang="en-US" sz="48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Homework p. 331 #11-22 all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B6AA65-082C-4ED2-8A43-BDDD261DCA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367" y="4292265"/>
            <a:ext cx="3869633" cy="256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194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B7122-38AB-4A8B-9605-5C5290E17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4F989F-E93D-429B-9351-ECF96F825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Reciprocal:    any two numbers with a product of 1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**another name for reciprocal is </a:t>
            </a:r>
            <a:r>
              <a:rPr lang="en-US" b="1" dirty="0"/>
              <a:t>‘multiplicative inverse’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D12AF6-83C1-48A1-A002-822E3E468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093" y="2580928"/>
            <a:ext cx="5852637" cy="25652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69FFC34-E3D0-4B57-B076-732F140302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143" y="0"/>
            <a:ext cx="3537857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852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69E3E-6268-4F08-9EA4-9B0E0CC5A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are the steps?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03EDE-C32A-478F-A663-4CD50E333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Kids Math: Multiplying and Dividing Fractions">
            <a:extLst>
              <a:ext uri="{FF2B5EF4-FFF2-40B4-BE49-F238E27FC236}">
                <a16:creationId xmlns:a16="http://schemas.microsoft.com/office/drawing/2014/main" id="{3BE4CBD7-7A0C-4DE5-8511-5BE5015C9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723107"/>
            <a:ext cx="9300411" cy="346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68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8792B-6777-43AE-BFF0-A43E93431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F6220-B3E1-4A15-AE3D-A6B20A96B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ividing Mixed Numbers â Rules &amp; Problems - Expii">
            <a:extLst>
              <a:ext uri="{FF2B5EF4-FFF2-40B4-BE49-F238E27FC236}">
                <a16:creationId xmlns:a16="http://schemas.microsoft.com/office/drawing/2014/main" id="{B7177C17-6EC7-4396-A2AD-387C1C7FB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421" y="182562"/>
            <a:ext cx="5194300" cy="649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347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65E7F67-277D-4D03-BA81-77B5B19046E8}"/>
              </a:ext>
            </a:extLst>
          </p:cNvPr>
          <p:cNvSpPr txBox="1">
            <a:spLocks/>
          </p:cNvSpPr>
          <p:nvPr/>
        </p:nvSpPr>
        <p:spPr>
          <a:xfrm>
            <a:off x="2982561" y="193159"/>
            <a:ext cx="1257300" cy="6064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Century Gothic" panose="020B0502020202020204" pitchFamily="34" charset="0"/>
              </a:rPr>
              <a:t>p. 326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43661F-A0EF-48A0-9283-2264D3688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061" y="799584"/>
            <a:ext cx="9677939" cy="285831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FDE496B-8EE6-494D-ABCC-2076F11DFF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305" y="3302355"/>
            <a:ext cx="3367011" cy="2756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226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9208084-BB11-4AAB-8ADE-CE13548DAC83}"/>
                  </a:ext>
                </a:extLst>
              </p:cNvPr>
              <p:cNvSpPr txBox="1"/>
              <p:nvPr/>
            </p:nvSpPr>
            <p:spPr>
              <a:xfrm>
                <a:off x="1718242" y="3867995"/>
                <a:ext cx="2398642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9208084-BB11-4AAB-8ADE-CE13548DAC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242" y="3867995"/>
                <a:ext cx="2398642" cy="791820"/>
              </a:xfrm>
              <a:prstGeom prst="rect">
                <a:avLst/>
              </a:prstGeom>
              <a:blipFill>
                <a:blip r:embed="rId2"/>
                <a:stretch>
                  <a:fillRect l="-6616" b="-13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3951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BF73642-2A61-47BE-A05F-AE227B76B719}"/>
                  </a:ext>
                </a:extLst>
              </p:cNvPr>
              <p:cNvSpPr txBox="1"/>
              <p:nvPr/>
            </p:nvSpPr>
            <p:spPr>
              <a:xfrm>
                <a:off x="2514426" y="3033090"/>
                <a:ext cx="2398642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BF73642-2A61-47BE-A05F-AE227B76B7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426" y="3033090"/>
                <a:ext cx="2398642" cy="791820"/>
              </a:xfrm>
              <a:prstGeom prst="rect">
                <a:avLst/>
              </a:prstGeom>
              <a:blipFill>
                <a:blip r:embed="rId2"/>
                <a:stretch>
                  <a:fillRect l="-6345" b="-13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988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0DC38-752B-44BD-80E4-AC3779CE1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GOT IT……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3654DBA-E6AA-43B3-9811-DC5648A1D8A4}"/>
              </a:ext>
            </a:extLst>
          </p:cNvPr>
          <p:cNvSpPr txBox="1">
            <a:spLocks/>
          </p:cNvSpPr>
          <p:nvPr/>
        </p:nvSpPr>
        <p:spPr>
          <a:xfrm>
            <a:off x="271445" y="107946"/>
            <a:ext cx="1257300" cy="606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Century Gothic" panose="020B0502020202020204" pitchFamily="34" charset="0"/>
              </a:rPr>
              <a:t>p. 326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B2983E-4CB2-4F0F-A89F-034DFBAC5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011" y="1690688"/>
            <a:ext cx="10661789" cy="181841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FBF64A-46F2-4D8F-B6EA-90DD8D1A0E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400" y="141460"/>
            <a:ext cx="25146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572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975BE8C1-83D3-4727-BB60-87220DD59DF1}"/>
              </a:ext>
            </a:extLst>
          </p:cNvPr>
          <p:cNvSpPr txBox="1">
            <a:spLocks/>
          </p:cNvSpPr>
          <p:nvPr/>
        </p:nvSpPr>
        <p:spPr>
          <a:xfrm>
            <a:off x="271445" y="107946"/>
            <a:ext cx="1257300" cy="6064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Century Gothic" panose="020B0502020202020204" pitchFamily="34" charset="0"/>
              </a:rPr>
              <a:t>p. 327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30425C-9C73-4C4E-A6C7-DE59D0708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45" y="714371"/>
            <a:ext cx="10340616" cy="30668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779A206-4E72-418C-A297-E5C0A497A2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3000375"/>
            <a:ext cx="3238500" cy="12563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3C362AC-B09E-4588-9E52-3B1E77305D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730" y="3071214"/>
            <a:ext cx="2800540" cy="220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433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130</Words>
  <Application>Microsoft Office PowerPoint</Application>
  <PresentationFormat>Widescreen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Century Gothic</vt:lpstr>
      <vt:lpstr>Office Theme</vt:lpstr>
      <vt:lpstr>Dividing with Mixed numbers- day 2 </vt:lpstr>
      <vt:lpstr>Review: </vt:lpstr>
      <vt:lpstr>What are the steps?</vt:lpstr>
      <vt:lpstr>PowerPoint Presentation</vt:lpstr>
      <vt:lpstr>PowerPoint Presentation</vt:lpstr>
      <vt:lpstr>PowerPoint Presentation</vt:lpstr>
      <vt:lpstr>PowerPoint Presentation</vt:lpstr>
      <vt:lpstr>GOT IT……</vt:lpstr>
      <vt:lpstr>PowerPoint Presentation</vt:lpstr>
      <vt:lpstr>GOT IT….</vt:lpstr>
      <vt:lpstr>p. 328</vt:lpstr>
      <vt:lpstr>Dividing With Mixed Numbers- day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p. 282</dc:title>
  <dc:creator>Stefanie Lange</dc:creator>
  <cp:lastModifiedBy>Stefanie Lange</cp:lastModifiedBy>
  <cp:revision>22</cp:revision>
  <dcterms:created xsi:type="dcterms:W3CDTF">2020-11-02T16:57:31Z</dcterms:created>
  <dcterms:modified xsi:type="dcterms:W3CDTF">2020-11-03T21:37:02Z</dcterms:modified>
</cp:coreProperties>
</file>