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C83FB-2354-4092-BA16-8962BE043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023E1-B42D-4ABF-941C-BCA2E3A67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CADAA-D76B-4929-AAE3-2B5831F8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7F53D-6FA8-4A4E-9213-93F575E1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E424F-4B96-43BE-A46D-7B5E8200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8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8B02-37F1-4C6F-80E0-52B0819A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E10D5-D799-45F4-B62E-FDE42DDB7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7CDD3-D33A-4710-9E4C-519DEBE7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ABEAA-1439-4FFE-BB15-269E78EE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A3B8-2C1F-4D74-8CF3-77CA508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0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01A28C-CD1E-44CB-BC74-E0B71298C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A4587-45EC-4561-AE51-AD68C6C13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A91EC-46A8-484F-9554-99B18BAD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B34CC-0063-4FA1-BBFF-C5F6908D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BC8ED-FBCD-41AC-961C-701BD328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9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627A5-395F-4D81-824F-9D27C929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E206-DCB3-4553-B1A2-F3DF92E8C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BC521-C9EE-4D59-AFBC-448253FE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EAF97-14EF-4563-9E4C-5C376BDA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391EC-90FE-4A7A-B4AB-E9B0E0DB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5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E3BBB-ACFC-4EA7-91C0-76662574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44125-B225-400B-AAD4-3EE6205F9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E3810-935B-468D-886A-6E16CA96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14B7-8B97-4F90-AF9B-D45BFAE25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46B11-80D1-49F8-A20B-0307728C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49A3-BC18-4D24-9402-B7464617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51B35-B167-4C21-A256-A1909ED0F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2EE0E-986F-4EDA-B1F9-CCE862F16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F733D-F656-4334-888E-160040A1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B7EEE-24C5-42D5-B361-FEE038FF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16FA4-542C-46FF-AD47-D8B7ACC5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1C73-7498-4881-A781-FBFF5BA11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39A06-CB60-48D5-A260-55FCB54A8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61320-4A66-4018-BBAB-4F5761121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FB4CB3-049F-499D-9EFB-CB0965D20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3B5DF0-3D68-4EB0-98CF-80C14EBC1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773585-D573-4096-B258-0A4E8E78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C462F6-269D-4B58-94CA-DEAEA99D0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71404-8816-4A38-96AC-955C6E84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4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F232-AF10-4F4D-89C3-25A5A7E2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D329B-CD6B-4E12-AA2E-FE5681C30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72255-8A1F-4D82-9DE9-A63BDC994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14ED5-89F7-4338-89A7-1AE01122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8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0265CB-1899-4DD3-B4D7-F39CCFDB5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5C773-AF70-4000-8402-067D470AD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A332C-6A91-451F-87A9-9D3C8D3C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7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2012A-4A45-4C90-85F9-6DBDA17EF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C6DA7-EDB2-4609-97E7-74D9981F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44194-702E-4ECF-8E44-94E17F530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D2A24-78F2-4324-823A-033E6C6C9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B2AA2-8FD9-4B3F-9B47-7D4AAEBF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103B6-339E-4097-B0A0-49C04674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4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B603-357A-4BA2-AA73-CEB226A6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E0AEF8-EEFC-4D59-B8D9-3C6668D4B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DC8C4-32EC-40D7-A974-0662278FC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19DCD-A370-4D86-A815-76F1A955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8F7B8-05A9-4325-8F89-3D595A62B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35856-5ED0-4E30-93A9-C02000F50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4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178E4D-2D51-4189-BAE6-CC1A148F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B0912-DE5A-4D3A-9D6E-031E58142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439D3-1B5A-4F39-AED3-7C888173A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6A1E-8B78-44A1-9558-9192CB217AE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B43B9-0388-47E5-8AEB-6FB17501C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8E12C-9B9D-4175-BE2C-8295CD0EC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1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QJuF5okZs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6775-8EC4-4A4A-81AE-2425D5C6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85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  <a:latin typeface="Century Gothic" panose="020B0502020202020204" pitchFamily="34" charset="0"/>
              </a:rPr>
              <a:t>Multiplying Mixed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F0CDC-64CC-4B2B-B3F9-5AB15FB19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7586"/>
            <a:ext cx="111736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entury Gothic" panose="020B0502020202020204" pitchFamily="34" charset="0"/>
              </a:rPr>
              <a:t>Objective: </a:t>
            </a:r>
            <a:r>
              <a:rPr lang="en-US" sz="2000" dirty="0">
                <a:latin typeface="Century Gothic" panose="020B0502020202020204" pitchFamily="34" charset="0"/>
              </a:rPr>
              <a:t>I can multiply mixed numbers as shown by scoring at least 4/5 on my exit slip.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How do you multiply fractions?</a:t>
            </a:r>
          </a:p>
          <a:p>
            <a:r>
              <a:rPr lang="en-US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How do you turn a mixed number into an improper fractions?</a:t>
            </a:r>
          </a:p>
        </p:txBody>
      </p:sp>
      <p:pic>
        <p:nvPicPr>
          <p:cNvPr id="10242" name="Picture 2" descr="Best Dinosaur Jokes For Kids You Will Read This Year | Laughitloud">
            <a:extLst>
              <a:ext uri="{FF2B5EF4-FFF2-40B4-BE49-F238E27FC236}">
                <a16:creationId xmlns:a16="http://schemas.microsoft.com/office/drawing/2014/main" id="{C7289FE1-9BF9-4597-ADD7-00EBB90B2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67" y="3837709"/>
            <a:ext cx="4666488" cy="262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94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BBA23D-409A-420F-ABDF-ACBEA8F70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82" y="1085563"/>
            <a:ext cx="11647231" cy="3063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1336B4-33D3-4DCA-A108-C2395DAA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672" y="365125"/>
            <a:ext cx="198812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p. 283</a:t>
            </a:r>
          </a:p>
        </p:txBody>
      </p:sp>
      <p:pic>
        <p:nvPicPr>
          <p:cNvPr id="8194" name="Picture 2" descr="Awful Jokes - What do you call a dinosaur made of cheese?... | Facebook">
            <a:extLst>
              <a:ext uri="{FF2B5EF4-FFF2-40B4-BE49-F238E27FC236}">
                <a16:creationId xmlns:a16="http://schemas.microsoft.com/office/drawing/2014/main" id="{6778A224-F687-467A-896E-E3DA7893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30" y="3429000"/>
            <a:ext cx="3297383" cy="329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8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48C68-7369-4949-9259-8AC2E53A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528" y="-133638"/>
            <a:ext cx="19050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p. 284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D9959D-903E-4093-A6B1-F9D990AFB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05"/>
          <a:stretch/>
        </p:blipFill>
        <p:spPr>
          <a:xfrm>
            <a:off x="145472" y="156100"/>
            <a:ext cx="7952509" cy="5912191"/>
          </a:xfrm>
          <a:prstGeom prst="rect">
            <a:avLst/>
          </a:prstGeom>
        </p:spPr>
      </p:pic>
      <p:pic>
        <p:nvPicPr>
          <p:cNvPr id="9218" name="Picture 2" descr="Dinosaur Jokes (@DinoJokes) | Twitter">
            <a:extLst>
              <a:ext uri="{FF2B5EF4-FFF2-40B4-BE49-F238E27FC236}">
                <a16:creationId xmlns:a16="http://schemas.microsoft.com/office/drawing/2014/main" id="{65AB57B1-4DB0-47EF-BC4C-4A0D8A806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63" y="227907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1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C1E6F-3CBF-407A-A069-71BF8C14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3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Show What You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CF5D7-FEFB-424B-B771-5C55A2C3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3" y="1793421"/>
            <a:ext cx="10515600" cy="435133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First: Partner Practice p. 284 #1-5</a:t>
            </a:r>
          </a:p>
          <a:p>
            <a:r>
              <a:rPr lang="en-US" sz="4800" b="1" dirty="0">
                <a:latin typeface="Century Gothic" panose="020B0502020202020204" pitchFamily="34" charset="0"/>
              </a:rPr>
              <a:t>Second: Exit Slip</a:t>
            </a:r>
          </a:p>
          <a:p>
            <a:r>
              <a:rPr lang="en-US" sz="4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Third: Homework p. 285 #1-10</a:t>
            </a:r>
          </a:p>
        </p:txBody>
      </p:sp>
    </p:spTree>
    <p:extLst>
      <p:ext uri="{BB962C8B-B14F-4D97-AF65-F5344CB8AC3E}">
        <p14:creationId xmlns:p14="http://schemas.microsoft.com/office/powerpoint/2010/main" val="170619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Image result for cartoon trex | Dinosaurus, Dieren, Voor kinderen">
            <a:extLst>
              <a:ext uri="{FF2B5EF4-FFF2-40B4-BE49-F238E27FC236}">
                <a16:creationId xmlns:a16="http://schemas.microsoft.com/office/drawing/2014/main" id="{390A0956-0BE3-4A62-9ADB-3EC74EA3F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3556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FCF549-F948-4910-A3C6-19CB6E5E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  <a:latin typeface="Century Gothic" panose="020B0502020202020204" pitchFamily="34" charset="0"/>
              </a:rPr>
              <a:t>Can you identify the steps?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4175B-2B03-4A1E-B516-61B14411D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</a:rPr>
              <a:t>We are going to watch a Number Rock video on multiplying mixed numbers. There are 3 steps. See if you can find them. </a:t>
            </a:r>
          </a:p>
          <a:p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  <a:hlinkClick r:id="rId3"/>
              </a:rPr>
              <a:t>https://www.youtube.com/watch?v=lQJuF5okZsI</a:t>
            </a:r>
            <a:endParaRPr lang="en-US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en-US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en-US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266" name="Picture 2" descr="Scraps of Paper: cute stuff | Dinosaur drawing, Kawaii dinosaur, Kawaii  drawings">
            <a:extLst>
              <a:ext uri="{FF2B5EF4-FFF2-40B4-BE49-F238E27FC236}">
                <a16:creationId xmlns:a16="http://schemas.microsoft.com/office/drawing/2014/main" id="{0699B6C2-BBD2-4264-A198-D1BCCF100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697">
            <a:off x="2913772" y="4150041"/>
            <a:ext cx="2968997" cy="243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9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53C7F-7ED6-44B4-AF15-79F4725AA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327" y="2721840"/>
            <a:ext cx="1143000" cy="4742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  <a:cs typeface="Aharoni" panose="02010803020104030203" pitchFamily="2" charset="-79"/>
              </a:rPr>
              <a:t>STEP 1</a:t>
            </a:r>
          </a:p>
        </p:txBody>
      </p:sp>
      <p:pic>
        <p:nvPicPr>
          <p:cNvPr id="1026" name="Picture 2" descr="Multiplying Mixed Numbers â Rules &amp; Problems - Expii">
            <a:extLst>
              <a:ext uri="{FF2B5EF4-FFF2-40B4-BE49-F238E27FC236}">
                <a16:creationId xmlns:a16="http://schemas.microsoft.com/office/drawing/2014/main" id="{6E4A48DB-876B-41F4-9CC3-2AADC1639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87" y="632546"/>
            <a:ext cx="4233949" cy="529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AD567C-0CBD-494E-B232-A3B64A9416C8}"/>
              </a:ext>
            </a:extLst>
          </p:cNvPr>
          <p:cNvSpPr txBox="1">
            <a:spLocks/>
          </p:cNvSpPr>
          <p:nvPr/>
        </p:nvSpPr>
        <p:spPr>
          <a:xfrm>
            <a:off x="3027232" y="3386861"/>
            <a:ext cx="1143000" cy="474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 Black" panose="020B0A04020102020204" pitchFamily="34" charset="0"/>
                <a:cs typeface="Aharoni" panose="02010803020104030203" pitchFamily="2" charset="-79"/>
              </a:rPr>
              <a:t>STEP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2D6BAD-9131-4A77-8108-57CD22656622}"/>
              </a:ext>
            </a:extLst>
          </p:cNvPr>
          <p:cNvSpPr txBox="1">
            <a:spLocks/>
          </p:cNvSpPr>
          <p:nvPr/>
        </p:nvSpPr>
        <p:spPr>
          <a:xfrm>
            <a:off x="8666022" y="5312650"/>
            <a:ext cx="1143000" cy="474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 Black" panose="020B0A04020102020204" pitchFamily="34" charset="0"/>
                <a:cs typeface="Aharoni" panose="02010803020104030203" pitchFamily="2" charset="-79"/>
              </a:rPr>
              <a:t>STEP 3</a:t>
            </a:r>
          </a:p>
        </p:txBody>
      </p:sp>
      <p:pic>
        <p:nvPicPr>
          <p:cNvPr id="1028" name="Picture 4" descr="https://encrypted-tbn0.gstatic.com/images?q=tbn%3AANd9GcQ4VVUZBrA3HgAI8kvTszBsaHTRy_MFmmoU1YaelFWGBtAAaCMCvI6zhggd2VtgUCXUt57F4Hw&amp;usqp=CAc">
            <a:extLst>
              <a:ext uri="{FF2B5EF4-FFF2-40B4-BE49-F238E27FC236}">
                <a16:creationId xmlns:a16="http://schemas.microsoft.com/office/drawing/2014/main" id="{C405E42C-0DF5-49E4-911B-74B64944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08" y="184004"/>
            <a:ext cx="2774951" cy="277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01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A85084-E287-48AA-8EF4-CE1DCCC64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" y="249527"/>
            <a:ext cx="11964205" cy="47018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ED1F63-648F-4303-A963-E9CA82819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512" y="97125"/>
            <a:ext cx="2211532" cy="76185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p. 282</a:t>
            </a:r>
          </a:p>
        </p:txBody>
      </p:sp>
      <p:pic>
        <p:nvPicPr>
          <p:cNvPr id="2050" name="Picture 2" descr="Dinosaur Memes - Home | Facebook">
            <a:extLst>
              <a:ext uri="{FF2B5EF4-FFF2-40B4-BE49-F238E27FC236}">
                <a16:creationId xmlns:a16="http://schemas.microsoft.com/office/drawing/2014/main" id="{45D47796-0AC7-44CB-AC2B-98F5354F3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64" y="4326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14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D787AC-DFE0-4386-85FF-4B0607A08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48"/>
          <a:stretch/>
        </p:blipFill>
        <p:spPr>
          <a:xfrm>
            <a:off x="157163" y="200024"/>
            <a:ext cx="11787187" cy="3968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9E8BC-74D3-4885-BBB6-FCAE34E6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45" y="107946"/>
            <a:ext cx="1257300" cy="60642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p. 282</a:t>
            </a:r>
          </a:p>
        </p:txBody>
      </p:sp>
      <p:pic>
        <p:nvPicPr>
          <p:cNvPr id="3074" name="Picture 2" descr="T-Rex No Like Push-ups Funny Dinosaur Workout - Pop Threads">
            <a:extLst>
              <a:ext uri="{FF2B5EF4-FFF2-40B4-BE49-F238E27FC236}">
                <a16:creationId xmlns:a16="http://schemas.microsoft.com/office/drawing/2014/main" id="{E7D0B3B9-6811-412F-9CA3-FECB13654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" y="3429000"/>
            <a:ext cx="2833688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6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7E3806-638A-4C93-BB26-37BC15CFD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742"/>
            <a:ext cx="11206163" cy="4947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8FC099-4AFB-483C-90F6-A39DABC6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344" y="-42864"/>
            <a:ext cx="1681162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p. 282</a:t>
            </a:r>
          </a:p>
        </p:txBody>
      </p:sp>
      <p:pic>
        <p:nvPicPr>
          <p:cNvPr id="4098" name="Picture 2" descr="Amazon.com : Rubie's Jurassic World: Fallen Kingdom T. Rex Pet Costume,  Small : Pet Supplies">
            <a:extLst>
              <a:ext uri="{FF2B5EF4-FFF2-40B4-BE49-F238E27FC236}">
                <a16:creationId xmlns:a16="http://schemas.microsoft.com/office/drawing/2014/main" id="{13DCAF5B-9FFD-416F-B3FD-FD967F36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6" y="3771900"/>
            <a:ext cx="19621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7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B69B-BF18-45BE-91E0-973E3D5B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7" y="-161347"/>
            <a:ext cx="19050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p. 282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FBCBE-6E82-4C5E-9E56-86C96DC227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81"/>
          <a:stretch/>
        </p:blipFill>
        <p:spPr>
          <a:xfrm>
            <a:off x="197360" y="1164216"/>
            <a:ext cx="11994640" cy="2536681"/>
          </a:xfrm>
          <a:prstGeom prst="rect">
            <a:avLst/>
          </a:prstGeom>
        </p:spPr>
      </p:pic>
      <p:pic>
        <p:nvPicPr>
          <p:cNvPr id="5122" name="Picture 2" descr="Tyrannosaurus T Rex Row Row Row Your. Oh Right - Funny Dinosaur Humor â  Underground Online Retail">
            <a:extLst>
              <a:ext uri="{FF2B5EF4-FFF2-40B4-BE49-F238E27FC236}">
                <a16:creationId xmlns:a16="http://schemas.microsoft.com/office/drawing/2014/main" id="{0BEFD1B8-BFD8-43C4-BFC0-01762E219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7" y="3429000"/>
            <a:ext cx="3063875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37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07F3D8-A6C5-42D9-8767-C2399AB58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47" y="222452"/>
            <a:ext cx="11015662" cy="5790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10F4C-CAAC-465B-B3D8-D482217C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3271" y="0"/>
            <a:ext cx="1544782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p. 283</a:t>
            </a:r>
          </a:p>
        </p:txBody>
      </p:sp>
      <p:pic>
        <p:nvPicPr>
          <p:cNvPr id="6146" name="Picture 2" descr="Dinosaur Humor â Marty Mouse House">
            <a:extLst>
              <a:ext uri="{FF2B5EF4-FFF2-40B4-BE49-F238E27FC236}">
                <a16:creationId xmlns:a16="http://schemas.microsoft.com/office/drawing/2014/main" id="{241B06D0-5660-4DD4-A2D1-33C95504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000" y="4052368"/>
            <a:ext cx="3837053" cy="21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9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C481-57F3-4B02-B795-D5D735EA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493" y="-91679"/>
            <a:ext cx="158634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p. 283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CEDE5-157B-4602-A759-3F9C9A0D5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203"/>
          <a:stretch/>
        </p:blipFill>
        <p:spPr>
          <a:xfrm>
            <a:off x="538162" y="365052"/>
            <a:ext cx="8142144" cy="5220566"/>
          </a:xfrm>
          <a:prstGeom prst="rect">
            <a:avLst/>
          </a:prstGeom>
        </p:spPr>
      </p:pic>
      <p:pic>
        <p:nvPicPr>
          <p:cNvPr id="7170" name="Picture 2" descr="Arm Puns">
            <a:extLst>
              <a:ext uri="{FF2B5EF4-FFF2-40B4-BE49-F238E27FC236}">
                <a16:creationId xmlns:a16="http://schemas.microsoft.com/office/drawing/2014/main" id="{13C856F8-F7BB-482A-A47B-A11BB3B7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136" y="1080221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5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140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Aharoni</vt:lpstr>
      <vt:lpstr>Arial</vt:lpstr>
      <vt:lpstr>Arial Black</vt:lpstr>
      <vt:lpstr>Calibri</vt:lpstr>
      <vt:lpstr>Calibri Light</vt:lpstr>
      <vt:lpstr>Century Gothic</vt:lpstr>
      <vt:lpstr>Office Theme</vt:lpstr>
      <vt:lpstr>Multiplying Mixed Numbers</vt:lpstr>
      <vt:lpstr>Can you identify the steps?</vt:lpstr>
      <vt:lpstr>PowerPoint Presentation</vt:lpstr>
      <vt:lpstr>p. 282</vt:lpstr>
      <vt:lpstr>p. 282</vt:lpstr>
      <vt:lpstr>p. 282</vt:lpstr>
      <vt:lpstr>p. 282</vt:lpstr>
      <vt:lpstr>p. 283</vt:lpstr>
      <vt:lpstr>p. 283</vt:lpstr>
      <vt:lpstr>p. 283</vt:lpstr>
      <vt:lpstr>p. 284</vt:lpstr>
      <vt:lpstr>Show What You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 282</dc:title>
  <dc:creator>Stefanie Lange</dc:creator>
  <cp:lastModifiedBy>Stefanie Lange</cp:lastModifiedBy>
  <cp:revision>6</cp:revision>
  <dcterms:created xsi:type="dcterms:W3CDTF">2020-11-02T16:57:31Z</dcterms:created>
  <dcterms:modified xsi:type="dcterms:W3CDTF">2020-11-02T17:44:00Z</dcterms:modified>
</cp:coreProperties>
</file>